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60" r:id="rId5"/>
    <p:sldId id="271" r:id="rId6"/>
    <p:sldId id="258" r:id="rId7"/>
    <p:sldId id="298" r:id="rId8"/>
    <p:sldId id="332" r:id="rId9"/>
    <p:sldId id="333" r:id="rId10"/>
    <p:sldId id="297" r:id="rId11"/>
    <p:sldId id="347" r:id="rId12"/>
    <p:sldId id="349" r:id="rId13"/>
    <p:sldId id="350" r:id="rId14"/>
    <p:sldId id="351" r:id="rId15"/>
    <p:sldId id="353" r:id="rId16"/>
    <p:sldId id="334" r:id="rId17"/>
    <p:sldId id="300" r:id="rId18"/>
    <p:sldId id="259" r:id="rId19"/>
    <p:sldId id="302" r:id="rId20"/>
    <p:sldId id="335" r:id="rId21"/>
    <p:sldId id="357" r:id="rId22"/>
    <p:sldId id="359" r:id="rId23"/>
    <p:sldId id="355" r:id="rId24"/>
    <p:sldId id="360" r:id="rId25"/>
    <p:sldId id="361" r:id="rId26"/>
    <p:sldId id="363" r:id="rId27"/>
    <p:sldId id="364" r:id="rId28"/>
    <p:sldId id="366" r:id="rId29"/>
    <p:sldId id="367" r:id="rId30"/>
    <p:sldId id="368" r:id="rId31"/>
    <p:sldId id="369" r:id="rId32"/>
    <p:sldId id="370" r:id="rId33"/>
    <p:sldId id="371" r:id="rId34"/>
    <p:sldId id="372" r:id="rId35"/>
    <p:sldId id="373" r:id="rId36"/>
    <p:sldId id="374" r:id="rId37"/>
    <p:sldId id="336" r:id="rId38"/>
    <p:sldId id="375" r:id="rId39"/>
    <p:sldId id="376" r:id="rId40"/>
    <p:sldId id="377" r:id="rId41"/>
    <p:sldId id="381" r:id="rId42"/>
    <p:sldId id="379" r:id="rId43"/>
    <p:sldId id="337" r:id="rId44"/>
    <p:sldId id="383" r:id="rId45"/>
    <p:sldId id="384" r:id="rId46"/>
    <p:sldId id="385" r:id="rId47"/>
    <p:sldId id="386" r:id="rId48"/>
    <p:sldId id="388" r:id="rId49"/>
    <p:sldId id="389" r:id="rId50"/>
    <p:sldId id="390" r:id="rId51"/>
    <p:sldId id="391" r:id="rId52"/>
    <p:sldId id="392" r:id="rId53"/>
    <p:sldId id="397" r:id="rId54"/>
    <p:sldId id="398" r:id="rId55"/>
    <p:sldId id="399" r:id="rId56"/>
    <p:sldId id="400" r:id="rId57"/>
    <p:sldId id="401" r:id="rId58"/>
    <p:sldId id="402" r:id="rId59"/>
    <p:sldId id="403" r:id="rId60"/>
    <p:sldId id="404" r:id="rId61"/>
    <p:sldId id="405" r:id="rId62"/>
    <p:sldId id="406" r:id="rId63"/>
    <p:sldId id="407" r:id="rId64"/>
    <p:sldId id="408" r:id="rId65"/>
    <p:sldId id="409" r:id="rId66"/>
    <p:sldId id="410" r:id="rId67"/>
    <p:sldId id="264" r:id="rId68"/>
    <p:sldId id="312" r:id="rId69"/>
    <p:sldId id="393" r:id="rId70"/>
    <p:sldId id="275" r:id="rId71"/>
  </p:sldIdLst>
  <p:sldSz cx="9144000" cy="5143500" type="screen16x9"/>
  <p:notesSz cx="6858000" cy="9144000"/>
  <p:embeddedFontLst>
    <p:embeddedFont>
      <p:font typeface="Montserrat" panose="02000505000000020004"/>
      <p:regular r:id="rId75"/>
    </p:embeddedFont>
    <p:embeddedFont>
      <p:font typeface="Lexend"/>
      <p:regular r:id="rId76"/>
    </p:embeddedFont>
    <p:embeddedFont>
      <p:font typeface="Lexend Light"/>
      <p:regular r:id="rId77"/>
      <p:bold r:id="rId78"/>
    </p:embeddedFont>
    <p:embeddedFont>
      <p:font typeface="Bebas Neue" panose="020B0606020202050201"/>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137D72C-DDA9-449A-9800-292F4AF64F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9" d="100"/>
          <a:sy n="49" d="100"/>
        </p:scale>
        <p:origin x="-461" y="-989"/>
      </p:cViewPr>
      <p:guideLst>
        <p:guide orient="horz" pos="1572"/>
        <p:guide pos="287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9" Type="http://schemas.openxmlformats.org/officeDocument/2006/relationships/font" Target="fonts/font5.fntdata"/><Relationship Id="rId78" Type="http://schemas.openxmlformats.org/officeDocument/2006/relationships/font" Target="fonts/font4.fntdata"/><Relationship Id="rId77" Type="http://schemas.openxmlformats.org/officeDocument/2006/relationships/font" Target="fonts/font3.fntdata"/><Relationship Id="rId76" Type="http://schemas.openxmlformats.org/officeDocument/2006/relationships/font" Target="fonts/font2.fntdata"/><Relationship Id="rId75" Type="http://schemas.openxmlformats.org/officeDocument/2006/relationships/font" Target="fonts/font1.fntdata"/><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1"/>
        <p:cNvGrpSpPr/>
        <p:nvPr/>
      </p:nvGrpSpPr>
      <p:grpSpPr>
        <a:xfrm>
          <a:off x="0" y="0"/>
          <a:ext cx="0" cy="0"/>
          <a:chOff x="0" y="0"/>
          <a:chExt cx="0" cy="0"/>
        </a:xfrm>
      </p:grpSpPr>
      <p:sp>
        <p:nvSpPr>
          <p:cNvPr id="3622" name="Google Shape;362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3" name="Google Shape;362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4"/>
        <p:cNvGrpSpPr/>
        <p:nvPr/>
      </p:nvGrpSpPr>
      <p:grpSpPr>
        <a:xfrm>
          <a:off x="0" y="0"/>
          <a:ext cx="0" cy="0"/>
          <a:chOff x="0" y="0"/>
          <a:chExt cx="0" cy="0"/>
        </a:xfrm>
      </p:grpSpPr>
      <p:sp>
        <p:nvSpPr>
          <p:cNvPr id="3675" name="Google Shape;36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6" name="Google Shape;36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4"/>
        <p:cNvGrpSpPr/>
        <p:nvPr/>
      </p:nvGrpSpPr>
      <p:grpSpPr>
        <a:xfrm>
          <a:off x="0" y="0"/>
          <a:ext cx="0" cy="0"/>
          <a:chOff x="0" y="0"/>
          <a:chExt cx="0" cy="0"/>
        </a:xfrm>
      </p:grpSpPr>
      <p:sp>
        <p:nvSpPr>
          <p:cNvPr id="3675" name="Google Shape;36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6" name="Google Shape;36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4"/>
        <p:cNvGrpSpPr/>
        <p:nvPr/>
      </p:nvGrpSpPr>
      <p:grpSpPr>
        <a:xfrm>
          <a:off x="0" y="0"/>
          <a:ext cx="0" cy="0"/>
          <a:chOff x="0" y="0"/>
          <a:chExt cx="0" cy="0"/>
        </a:xfrm>
      </p:grpSpPr>
      <p:sp>
        <p:nvSpPr>
          <p:cNvPr id="3675" name="Google Shape;36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6" name="Google Shape;36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4"/>
        <p:cNvGrpSpPr/>
        <p:nvPr/>
      </p:nvGrpSpPr>
      <p:grpSpPr>
        <a:xfrm>
          <a:off x="0" y="0"/>
          <a:ext cx="0" cy="0"/>
          <a:chOff x="0" y="0"/>
          <a:chExt cx="0" cy="0"/>
        </a:xfrm>
      </p:grpSpPr>
      <p:sp>
        <p:nvSpPr>
          <p:cNvPr id="3675" name="Google Shape;36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6" name="Google Shape;36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4"/>
        <p:cNvGrpSpPr/>
        <p:nvPr/>
      </p:nvGrpSpPr>
      <p:grpSpPr>
        <a:xfrm>
          <a:off x="0" y="0"/>
          <a:ext cx="0" cy="0"/>
          <a:chOff x="0" y="0"/>
          <a:chExt cx="0" cy="0"/>
        </a:xfrm>
      </p:grpSpPr>
      <p:sp>
        <p:nvSpPr>
          <p:cNvPr id="3675" name="Google Shape;3675;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6" name="Google Shape;3676;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0"/>
        <p:cNvGrpSpPr/>
        <p:nvPr/>
      </p:nvGrpSpPr>
      <p:grpSpPr>
        <a:xfrm>
          <a:off x="0" y="0"/>
          <a:ext cx="0" cy="0"/>
          <a:chOff x="0" y="0"/>
          <a:chExt cx="0" cy="0"/>
        </a:xfrm>
      </p:grpSpPr>
      <p:sp>
        <p:nvSpPr>
          <p:cNvPr id="3831" name="Google Shape;3831;g217d7e73a67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217d7e73a67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0"/>
        <p:cNvGrpSpPr/>
        <p:nvPr/>
      </p:nvGrpSpPr>
      <p:grpSpPr>
        <a:xfrm>
          <a:off x="0" y="0"/>
          <a:ext cx="0" cy="0"/>
          <a:chOff x="0" y="0"/>
          <a:chExt cx="0" cy="0"/>
        </a:xfrm>
      </p:grpSpPr>
      <p:sp>
        <p:nvSpPr>
          <p:cNvPr id="3831" name="Google Shape;3831;g217d7e73a67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217d7e73a67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0"/>
        <p:cNvGrpSpPr/>
        <p:nvPr/>
      </p:nvGrpSpPr>
      <p:grpSpPr>
        <a:xfrm>
          <a:off x="0" y="0"/>
          <a:ext cx="0" cy="0"/>
          <a:chOff x="0" y="0"/>
          <a:chExt cx="0" cy="0"/>
        </a:xfrm>
      </p:grpSpPr>
      <p:sp>
        <p:nvSpPr>
          <p:cNvPr id="3831" name="Google Shape;3831;g217d7e73a67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217d7e73a67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0"/>
        <p:cNvGrpSpPr/>
        <p:nvPr/>
      </p:nvGrpSpPr>
      <p:grpSpPr>
        <a:xfrm>
          <a:off x="0" y="0"/>
          <a:ext cx="0" cy="0"/>
          <a:chOff x="0" y="0"/>
          <a:chExt cx="0" cy="0"/>
        </a:xfrm>
      </p:grpSpPr>
      <p:sp>
        <p:nvSpPr>
          <p:cNvPr id="3831" name="Google Shape;3831;g217d7e73a67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217d7e73a67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63"/>
        <p:cNvGrpSpPr/>
        <p:nvPr/>
      </p:nvGrpSpPr>
      <p:grpSpPr>
        <a:xfrm>
          <a:off x="0" y="0"/>
          <a:ext cx="0" cy="0"/>
          <a:chOff x="0" y="0"/>
          <a:chExt cx="0" cy="0"/>
        </a:xfrm>
      </p:grpSpPr>
      <p:sp>
        <p:nvSpPr>
          <p:cNvPr id="3764" name="Google Shape;3764;g217d7e73a67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5" name="Google Shape;3765;g217d7e73a67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94"/>
        <p:cNvGrpSpPr/>
        <p:nvPr/>
      </p:nvGrpSpPr>
      <p:grpSpPr>
        <a:xfrm>
          <a:off x="0" y="0"/>
          <a:ext cx="0" cy="0"/>
          <a:chOff x="0" y="0"/>
          <a:chExt cx="0" cy="0"/>
        </a:xfrm>
      </p:grpSpPr>
      <p:sp>
        <p:nvSpPr>
          <p:cNvPr id="4095" name="Google Shape;4095;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6" name="Google Shape;4096;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53"/>
        <p:cNvGrpSpPr/>
        <p:nvPr/>
      </p:nvGrpSpPr>
      <p:grpSpPr>
        <a:xfrm>
          <a:off x="0" y="0"/>
          <a:ext cx="0" cy="0"/>
          <a:chOff x="0" y="0"/>
          <a:chExt cx="0" cy="0"/>
        </a:xfrm>
      </p:grpSpPr>
      <p:sp>
        <p:nvSpPr>
          <p:cNvPr id="4054" name="Google Shape;4054;g21a62ebb866_0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5" name="Google Shape;4055;g21a62ebb866_0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77750" y="1238901"/>
            <a:ext cx="5788500" cy="2180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a:spLocks noGrp="1"/>
          </p:cNvSpPr>
          <p:nvPr>
            <p:ph type="subTitle" idx="1"/>
          </p:nvPr>
        </p:nvSpPr>
        <p:spPr>
          <a:xfrm>
            <a:off x="1677750" y="3511000"/>
            <a:ext cx="5788500" cy="393600"/>
          </a:xfrm>
          <a:prstGeom prst="rect">
            <a:avLst/>
          </a:prstGeom>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a:latin typeface="Lexend Light"/>
                <a:ea typeface="Lexend Light"/>
                <a:cs typeface="Lexend Light"/>
                <a:sym typeface="Lexend 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rot="5400000" flipH="1">
            <a:off x="-1652870" y="-503030"/>
            <a:ext cx="3863820" cy="1504029"/>
            <a:chOff x="5118925" y="3316075"/>
            <a:chExt cx="2765798" cy="1076613"/>
          </a:xfrm>
        </p:grpSpPr>
        <p:sp>
          <p:nvSpPr>
            <p:cNvPr id="12" name="Google Shape;12;p2"/>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 name="Google Shape;46;p2"/>
          <p:cNvGrpSpPr/>
          <p:nvPr/>
        </p:nvGrpSpPr>
        <p:grpSpPr>
          <a:xfrm>
            <a:off x="6936100" y="4300050"/>
            <a:ext cx="2765798" cy="1076613"/>
            <a:chOff x="5118925" y="3316075"/>
            <a:chExt cx="2765798" cy="1076613"/>
          </a:xfrm>
        </p:grpSpPr>
        <p:sp>
          <p:nvSpPr>
            <p:cNvPr id="47" name="Google Shape;47;p2"/>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2"/>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2"/>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 name="Google Shape;81;p2"/>
          <p:cNvGrpSpPr/>
          <p:nvPr/>
        </p:nvGrpSpPr>
        <p:grpSpPr>
          <a:xfrm>
            <a:off x="1906598" y="-529695"/>
            <a:ext cx="1236818" cy="1079132"/>
            <a:chOff x="2389000" y="3547600"/>
            <a:chExt cx="1218300" cy="1062975"/>
          </a:xfrm>
        </p:grpSpPr>
        <p:sp>
          <p:nvSpPr>
            <p:cNvPr id="82" name="Google Shape;82;p2"/>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2"/>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 name="Google Shape;93;p2"/>
          <p:cNvGrpSpPr/>
          <p:nvPr/>
        </p:nvGrpSpPr>
        <p:grpSpPr>
          <a:xfrm rot="5400000">
            <a:off x="387875" y="2423538"/>
            <a:ext cx="354275" cy="296400"/>
            <a:chOff x="5613525" y="2508525"/>
            <a:chExt cx="354275" cy="296400"/>
          </a:xfrm>
        </p:grpSpPr>
        <p:sp>
          <p:nvSpPr>
            <p:cNvPr id="94" name="Google Shape;94;p2"/>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2"/>
          <p:cNvSpPr/>
          <p:nvPr/>
        </p:nvSpPr>
        <p:spPr>
          <a:xfrm>
            <a:off x="765350" y="-247137"/>
            <a:ext cx="808500" cy="773600"/>
          </a:xfrm>
          <a:custGeom>
            <a:avLst/>
            <a:gdLst/>
            <a:ahLst/>
            <a:cxnLst/>
            <a:rect l="l" t="t" r="r" b="b"/>
            <a:pathLst>
              <a:path w="32340" h="30944" extrusionOk="0">
                <a:moveTo>
                  <a:pt x="23369" y="5703"/>
                </a:moveTo>
                <a:cubicBezTo>
                  <a:pt x="23411" y="6872"/>
                  <a:pt x="23452" y="8042"/>
                  <a:pt x="23507" y="9211"/>
                </a:cubicBezTo>
                <a:cubicBezTo>
                  <a:pt x="21636" y="9349"/>
                  <a:pt x="19752" y="9446"/>
                  <a:pt x="17881" y="9501"/>
                </a:cubicBezTo>
                <a:cubicBezTo>
                  <a:pt x="17866" y="9184"/>
                  <a:pt x="17853" y="8868"/>
                  <a:pt x="17839" y="8538"/>
                </a:cubicBezTo>
                <a:cubicBezTo>
                  <a:pt x="17826" y="7602"/>
                  <a:pt x="17771" y="6666"/>
                  <a:pt x="17661" y="5744"/>
                </a:cubicBezTo>
                <a:cubicBezTo>
                  <a:pt x="19559" y="5731"/>
                  <a:pt x="21471" y="5717"/>
                  <a:pt x="23369" y="5703"/>
                </a:cubicBezTo>
                <a:close/>
                <a:moveTo>
                  <a:pt x="11414" y="5758"/>
                </a:moveTo>
                <a:cubicBezTo>
                  <a:pt x="11428" y="7052"/>
                  <a:pt x="11469" y="8331"/>
                  <a:pt x="11510" y="9611"/>
                </a:cubicBezTo>
                <a:cubicBezTo>
                  <a:pt x="10259" y="9611"/>
                  <a:pt x="9021" y="9611"/>
                  <a:pt x="7768" y="9583"/>
                </a:cubicBezTo>
                <a:cubicBezTo>
                  <a:pt x="7782" y="8758"/>
                  <a:pt x="7782" y="7945"/>
                  <a:pt x="7782" y="7120"/>
                </a:cubicBezTo>
                <a:lnTo>
                  <a:pt x="7782" y="5772"/>
                </a:lnTo>
                <a:cubicBezTo>
                  <a:pt x="8993" y="5772"/>
                  <a:pt x="10204" y="5772"/>
                  <a:pt x="11414" y="5758"/>
                </a:cubicBezTo>
                <a:close/>
                <a:moveTo>
                  <a:pt x="16986" y="5744"/>
                </a:moveTo>
                <a:cubicBezTo>
                  <a:pt x="17110" y="6735"/>
                  <a:pt x="17110" y="7753"/>
                  <a:pt x="17123" y="8730"/>
                </a:cubicBezTo>
                <a:cubicBezTo>
                  <a:pt x="17138" y="9005"/>
                  <a:pt x="17138" y="9266"/>
                  <a:pt x="17151" y="9528"/>
                </a:cubicBezTo>
                <a:cubicBezTo>
                  <a:pt x="15487" y="9583"/>
                  <a:pt x="13822" y="9611"/>
                  <a:pt x="12157" y="9611"/>
                </a:cubicBezTo>
                <a:cubicBezTo>
                  <a:pt x="12130" y="8758"/>
                  <a:pt x="12088" y="7905"/>
                  <a:pt x="12075" y="7052"/>
                </a:cubicBezTo>
                <a:cubicBezTo>
                  <a:pt x="12075" y="6625"/>
                  <a:pt x="12061" y="6199"/>
                  <a:pt x="12061" y="5758"/>
                </a:cubicBezTo>
                <a:cubicBezTo>
                  <a:pt x="13698" y="5758"/>
                  <a:pt x="15349" y="5758"/>
                  <a:pt x="16986" y="5744"/>
                </a:cubicBezTo>
                <a:close/>
                <a:moveTo>
                  <a:pt x="23535" y="9831"/>
                </a:moveTo>
                <a:cubicBezTo>
                  <a:pt x="23631" y="11647"/>
                  <a:pt x="23741" y="13476"/>
                  <a:pt x="23879" y="15279"/>
                </a:cubicBezTo>
                <a:cubicBezTo>
                  <a:pt x="21994" y="15499"/>
                  <a:pt x="20095" y="15637"/>
                  <a:pt x="18197" y="15760"/>
                </a:cubicBezTo>
                <a:cubicBezTo>
                  <a:pt x="18059" y="13889"/>
                  <a:pt x="17963" y="12018"/>
                  <a:pt x="17894" y="10133"/>
                </a:cubicBezTo>
                <a:cubicBezTo>
                  <a:pt x="19779" y="10064"/>
                  <a:pt x="21663" y="9968"/>
                  <a:pt x="23535" y="9831"/>
                </a:cubicBezTo>
                <a:close/>
                <a:moveTo>
                  <a:pt x="17165" y="10161"/>
                </a:moveTo>
                <a:cubicBezTo>
                  <a:pt x="17206" y="11715"/>
                  <a:pt x="17275" y="13270"/>
                  <a:pt x="17371" y="14811"/>
                </a:cubicBezTo>
                <a:cubicBezTo>
                  <a:pt x="17399" y="15155"/>
                  <a:pt x="17426" y="15485"/>
                  <a:pt x="17440" y="15815"/>
                </a:cubicBezTo>
                <a:cubicBezTo>
                  <a:pt x="16821" y="15857"/>
                  <a:pt x="16188" y="15897"/>
                  <a:pt x="15555" y="15952"/>
                </a:cubicBezTo>
                <a:cubicBezTo>
                  <a:pt x="14579" y="16022"/>
                  <a:pt x="13588" y="16077"/>
                  <a:pt x="12598" y="16132"/>
                </a:cubicBezTo>
                <a:cubicBezTo>
                  <a:pt x="12418" y="14178"/>
                  <a:pt x="12281" y="12225"/>
                  <a:pt x="12185" y="10271"/>
                </a:cubicBezTo>
                <a:cubicBezTo>
                  <a:pt x="13849" y="10257"/>
                  <a:pt x="15514" y="10216"/>
                  <a:pt x="17165" y="10161"/>
                </a:cubicBezTo>
                <a:close/>
                <a:moveTo>
                  <a:pt x="7768" y="10257"/>
                </a:moveTo>
                <a:cubicBezTo>
                  <a:pt x="9021" y="10271"/>
                  <a:pt x="10286" y="10271"/>
                  <a:pt x="11538" y="10271"/>
                </a:cubicBezTo>
                <a:cubicBezTo>
                  <a:pt x="11620" y="12238"/>
                  <a:pt x="11745" y="14206"/>
                  <a:pt x="11910" y="16173"/>
                </a:cubicBezTo>
                <a:cubicBezTo>
                  <a:pt x="10534" y="16255"/>
                  <a:pt x="9144" y="16338"/>
                  <a:pt x="7768" y="16393"/>
                </a:cubicBezTo>
                <a:lnTo>
                  <a:pt x="7768" y="10257"/>
                </a:lnTo>
                <a:close/>
                <a:moveTo>
                  <a:pt x="23920" y="15870"/>
                </a:moveTo>
                <a:lnTo>
                  <a:pt x="23920" y="16035"/>
                </a:lnTo>
                <a:cubicBezTo>
                  <a:pt x="24044" y="17618"/>
                  <a:pt x="24195" y="19199"/>
                  <a:pt x="24347" y="20768"/>
                </a:cubicBezTo>
                <a:lnTo>
                  <a:pt x="23232" y="20892"/>
                </a:lnTo>
                <a:cubicBezTo>
                  <a:pt x="21898" y="21030"/>
                  <a:pt x="20577" y="21140"/>
                  <a:pt x="19242" y="21250"/>
                </a:cubicBezTo>
                <a:cubicBezTo>
                  <a:pt x="19064" y="21263"/>
                  <a:pt x="18884" y="21263"/>
                  <a:pt x="18706" y="21277"/>
                </a:cubicBezTo>
                <a:cubicBezTo>
                  <a:pt x="18664" y="20960"/>
                  <a:pt x="18637" y="20658"/>
                  <a:pt x="18596" y="20342"/>
                </a:cubicBezTo>
                <a:cubicBezTo>
                  <a:pt x="18458" y="19021"/>
                  <a:pt x="18348" y="17700"/>
                  <a:pt x="18238" y="16393"/>
                </a:cubicBezTo>
                <a:cubicBezTo>
                  <a:pt x="20137" y="16228"/>
                  <a:pt x="22021" y="16035"/>
                  <a:pt x="23920" y="15870"/>
                </a:cubicBezTo>
                <a:close/>
                <a:moveTo>
                  <a:pt x="17495" y="16448"/>
                </a:moveTo>
                <a:cubicBezTo>
                  <a:pt x="17605" y="17920"/>
                  <a:pt x="17729" y="19379"/>
                  <a:pt x="17894" y="20837"/>
                </a:cubicBezTo>
                <a:cubicBezTo>
                  <a:pt x="17908" y="21002"/>
                  <a:pt x="17936" y="21167"/>
                  <a:pt x="17949" y="21332"/>
                </a:cubicBezTo>
                <a:cubicBezTo>
                  <a:pt x="16380" y="21442"/>
                  <a:pt x="14826" y="21525"/>
                  <a:pt x="13258" y="21593"/>
                </a:cubicBezTo>
                <a:cubicBezTo>
                  <a:pt x="13093" y="20410"/>
                  <a:pt x="12928" y="19227"/>
                  <a:pt x="12803" y="18044"/>
                </a:cubicBezTo>
                <a:cubicBezTo>
                  <a:pt x="12748" y="17631"/>
                  <a:pt x="12708" y="17205"/>
                  <a:pt x="12666" y="16792"/>
                </a:cubicBezTo>
                <a:cubicBezTo>
                  <a:pt x="13684" y="16723"/>
                  <a:pt x="14702" y="16668"/>
                  <a:pt x="15707" y="16600"/>
                </a:cubicBezTo>
                <a:cubicBezTo>
                  <a:pt x="16312" y="16558"/>
                  <a:pt x="16903" y="16503"/>
                  <a:pt x="17495" y="16448"/>
                </a:cubicBezTo>
                <a:close/>
                <a:moveTo>
                  <a:pt x="11895" y="0"/>
                </a:moveTo>
                <a:cubicBezTo>
                  <a:pt x="11697" y="0"/>
                  <a:pt x="11463" y="153"/>
                  <a:pt x="11455" y="393"/>
                </a:cubicBezTo>
                <a:cubicBezTo>
                  <a:pt x="11414" y="1934"/>
                  <a:pt x="11414" y="3475"/>
                  <a:pt x="11414" y="5016"/>
                </a:cubicBezTo>
                <a:lnTo>
                  <a:pt x="8786" y="5016"/>
                </a:lnTo>
                <a:cubicBezTo>
                  <a:pt x="8456" y="5016"/>
                  <a:pt x="8113" y="5001"/>
                  <a:pt x="7782" y="5001"/>
                </a:cubicBezTo>
                <a:lnTo>
                  <a:pt x="7782" y="1066"/>
                </a:lnTo>
                <a:cubicBezTo>
                  <a:pt x="7782" y="816"/>
                  <a:pt x="7504" y="642"/>
                  <a:pt x="7284" y="642"/>
                </a:cubicBezTo>
                <a:cubicBezTo>
                  <a:pt x="7142" y="642"/>
                  <a:pt x="7025" y="715"/>
                  <a:pt x="7025" y="888"/>
                </a:cubicBezTo>
                <a:cubicBezTo>
                  <a:pt x="7025" y="2264"/>
                  <a:pt x="7025" y="3625"/>
                  <a:pt x="7012" y="5001"/>
                </a:cubicBezTo>
                <a:cubicBezTo>
                  <a:pt x="5471" y="4988"/>
                  <a:pt x="3930" y="4974"/>
                  <a:pt x="2375" y="4974"/>
                </a:cubicBezTo>
                <a:cubicBezTo>
                  <a:pt x="2371" y="4974"/>
                  <a:pt x="2367" y="4974"/>
                  <a:pt x="2364" y="4974"/>
                </a:cubicBezTo>
                <a:cubicBezTo>
                  <a:pt x="1922" y="4974"/>
                  <a:pt x="1953" y="5744"/>
                  <a:pt x="2362" y="5744"/>
                </a:cubicBezTo>
                <a:cubicBezTo>
                  <a:pt x="3916" y="5758"/>
                  <a:pt x="5471" y="5758"/>
                  <a:pt x="7012" y="5758"/>
                </a:cubicBezTo>
                <a:lnTo>
                  <a:pt x="7012" y="9569"/>
                </a:lnTo>
                <a:cubicBezTo>
                  <a:pt x="4824" y="9528"/>
                  <a:pt x="2623" y="9418"/>
                  <a:pt x="436" y="9280"/>
                </a:cubicBezTo>
                <a:cubicBezTo>
                  <a:pt x="428" y="9280"/>
                  <a:pt x="421" y="9280"/>
                  <a:pt x="413" y="9280"/>
                </a:cubicBezTo>
                <a:cubicBezTo>
                  <a:pt x="0" y="9280"/>
                  <a:pt x="140" y="10037"/>
                  <a:pt x="546" y="10051"/>
                </a:cubicBezTo>
                <a:cubicBezTo>
                  <a:pt x="2705" y="10147"/>
                  <a:pt x="4851" y="10216"/>
                  <a:pt x="7012" y="10244"/>
                </a:cubicBezTo>
                <a:cubicBezTo>
                  <a:pt x="6998" y="11247"/>
                  <a:pt x="6998" y="12238"/>
                  <a:pt x="6998" y="13228"/>
                </a:cubicBezTo>
                <a:lnTo>
                  <a:pt x="6998" y="16435"/>
                </a:lnTo>
                <a:cubicBezTo>
                  <a:pt x="6269" y="16462"/>
                  <a:pt x="5539" y="16503"/>
                  <a:pt x="4811" y="16530"/>
                </a:cubicBezTo>
                <a:cubicBezTo>
                  <a:pt x="4307" y="16558"/>
                  <a:pt x="4477" y="17191"/>
                  <a:pt x="4933" y="17191"/>
                </a:cubicBezTo>
                <a:cubicBezTo>
                  <a:pt x="4938" y="17191"/>
                  <a:pt x="4943" y="17191"/>
                  <a:pt x="4948" y="17191"/>
                </a:cubicBezTo>
                <a:cubicBezTo>
                  <a:pt x="5622" y="17163"/>
                  <a:pt x="6310" y="17122"/>
                  <a:pt x="6984" y="17095"/>
                </a:cubicBezTo>
                <a:lnTo>
                  <a:pt x="6984" y="19406"/>
                </a:lnTo>
                <a:cubicBezTo>
                  <a:pt x="6984" y="21360"/>
                  <a:pt x="6929" y="23341"/>
                  <a:pt x="7163" y="25295"/>
                </a:cubicBezTo>
                <a:cubicBezTo>
                  <a:pt x="7232" y="25817"/>
                  <a:pt x="7315" y="26326"/>
                  <a:pt x="7425" y="26836"/>
                </a:cubicBezTo>
                <a:cubicBezTo>
                  <a:pt x="7507" y="27193"/>
                  <a:pt x="7575" y="27619"/>
                  <a:pt x="7878" y="27881"/>
                </a:cubicBezTo>
                <a:cubicBezTo>
                  <a:pt x="8051" y="28034"/>
                  <a:pt x="8236" y="28101"/>
                  <a:pt x="8405" y="28101"/>
                </a:cubicBezTo>
                <a:cubicBezTo>
                  <a:pt x="8816" y="28101"/>
                  <a:pt x="9129" y="27705"/>
                  <a:pt x="8924" y="27179"/>
                </a:cubicBezTo>
                <a:cubicBezTo>
                  <a:pt x="8870" y="27042"/>
                  <a:pt x="8782" y="26987"/>
                  <a:pt x="8689" y="26987"/>
                </a:cubicBezTo>
                <a:cubicBezTo>
                  <a:pt x="8522" y="26987"/>
                  <a:pt x="8341" y="27168"/>
                  <a:pt x="8333" y="27372"/>
                </a:cubicBezTo>
                <a:cubicBezTo>
                  <a:pt x="8318" y="27358"/>
                  <a:pt x="8318" y="27276"/>
                  <a:pt x="8278" y="27166"/>
                </a:cubicBezTo>
                <a:cubicBezTo>
                  <a:pt x="8236" y="27001"/>
                  <a:pt x="8195" y="26836"/>
                  <a:pt x="8168" y="26656"/>
                </a:cubicBezTo>
                <a:cubicBezTo>
                  <a:pt x="8071" y="26230"/>
                  <a:pt x="7988" y="25790"/>
                  <a:pt x="7933" y="25350"/>
                </a:cubicBezTo>
                <a:cubicBezTo>
                  <a:pt x="7837" y="24510"/>
                  <a:pt x="7782" y="23657"/>
                  <a:pt x="7768" y="22818"/>
                </a:cubicBezTo>
                <a:cubicBezTo>
                  <a:pt x="7727" y="21098"/>
                  <a:pt x="7755" y="19379"/>
                  <a:pt x="7755" y="17658"/>
                </a:cubicBezTo>
                <a:cubicBezTo>
                  <a:pt x="7755" y="17453"/>
                  <a:pt x="7768" y="17260"/>
                  <a:pt x="7768" y="17053"/>
                </a:cubicBezTo>
                <a:cubicBezTo>
                  <a:pt x="9171" y="16985"/>
                  <a:pt x="10575" y="16916"/>
                  <a:pt x="11978" y="16833"/>
                </a:cubicBezTo>
                <a:cubicBezTo>
                  <a:pt x="12116" y="18429"/>
                  <a:pt x="12308" y="20025"/>
                  <a:pt x="12528" y="21621"/>
                </a:cubicBezTo>
                <a:lnTo>
                  <a:pt x="11167" y="21663"/>
                </a:lnTo>
                <a:cubicBezTo>
                  <a:pt x="10690" y="21676"/>
                  <a:pt x="10645" y="22323"/>
                  <a:pt x="11138" y="22323"/>
                </a:cubicBezTo>
                <a:cubicBezTo>
                  <a:pt x="11142" y="22323"/>
                  <a:pt x="11147" y="22323"/>
                  <a:pt x="11153" y="22323"/>
                </a:cubicBezTo>
                <a:cubicBezTo>
                  <a:pt x="11635" y="22295"/>
                  <a:pt x="12130" y="22281"/>
                  <a:pt x="12625" y="22268"/>
                </a:cubicBezTo>
                <a:cubicBezTo>
                  <a:pt x="12680" y="22653"/>
                  <a:pt x="12735" y="23038"/>
                  <a:pt x="12790" y="23409"/>
                </a:cubicBezTo>
                <a:cubicBezTo>
                  <a:pt x="13079" y="25280"/>
                  <a:pt x="13326" y="27289"/>
                  <a:pt x="14221" y="28982"/>
                </a:cubicBezTo>
                <a:cubicBezTo>
                  <a:pt x="14283" y="29115"/>
                  <a:pt x="14452" y="29256"/>
                  <a:pt x="14619" y="29256"/>
                </a:cubicBezTo>
                <a:cubicBezTo>
                  <a:pt x="14676" y="29256"/>
                  <a:pt x="14733" y="29240"/>
                  <a:pt x="14785" y="29202"/>
                </a:cubicBezTo>
                <a:cubicBezTo>
                  <a:pt x="15225" y="28885"/>
                  <a:pt x="15307" y="28417"/>
                  <a:pt x="15225" y="27909"/>
                </a:cubicBezTo>
                <a:cubicBezTo>
                  <a:pt x="15190" y="27706"/>
                  <a:pt x="15063" y="27621"/>
                  <a:pt x="14931" y="27621"/>
                </a:cubicBezTo>
                <a:cubicBezTo>
                  <a:pt x="14748" y="27621"/>
                  <a:pt x="14554" y="27785"/>
                  <a:pt x="14579" y="28032"/>
                </a:cubicBezTo>
                <a:cubicBezTo>
                  <a:pt x="14042" y="26546"/>
                  <a:pt x="13781" y="25019"/>
                  <a:pt x="13533" y="23437"/>
                </a:cubicBezTo>
                <a:cubicBezTo>
                  <a:pt x="13464" y="23038"/>
                  <a:pt x="13409" y="22639"/>
                  <a:pt x="13354" y="22240"/>
                </a:cubicBezTo>
                <a:cubicBezTo>
                  <a:pt x="14909" y="22171"/>
                  <a:pt x="16463" y="22089"/>
                  <a:pt x="18031" y="21978"/>
                </a:cubicBezTo>
                <a:cubicBezTo>
                  <a:pt x="18197" y="23396"/>
                  <a:pt x="18389" y="24827"/>
                  <a:pt x="18747" y="26203"/>
                </a:cubicBezTo>
                <a:cubicBezTo>
                  <a:pt x="18981" y="27124"/>
                  <a:pt x="19284" y="28019"/>
                  <a:pt x="19682" y="28885"/>
                </a:cubicBezTo>
                <a:cubicBezTo>
                  <a:pt x="19889" y="29325"/>
                  <a:pt x="20123" y="29765"/>
                  <a:pt x="20385" y="30178"/>
                </a:cubicBezTo>
                <a:cubicBezTo>
                  <a:pt x="20618" y="30536"/>
                  <a:pt x="20825" y="30866"/>
                  <a:pt x="21278" y="30935"/>
                </a:cubicBezTo>
                <a:cubicBezTo>
                  <a:pt x="21303" y="30941"/>
                  <a:pt x="21327" y="30944"/>
                  <a:pt x="21351" y="30944"/>
                </a:cubicBezTo>
                <a:cubicBezTo>
                  <a:pt x="21445" y="30944"/>
                  <a:pt x="21526" y="30899"/>
                  <a:pt x="21581" y="30811"/>
                </a:cubicBezTo>
                <a:cubicBezTo>
                  <a:pt x="21809" y="30482"/>
                  <a:pt x="21629" y="29932"/>
                  <a:pt x="21214" y="29932"/>
                </a:cubicBezTo>
                <a:cubicBezTo>
                  <a:pt x="21177" y="29932"/>
                  <a:pt x="21140" y="29936"/>
                  <a:pt x="21100" y="29945"/>
                </a:cubicBezTo>
                <a:cubicBezTo>
                  <a:pt x="21100" y="29958"/>
                  <a:pt x="21086" y="29958"/>
                  <a:pt x="21086" y="29958"/>
                </a:cubicBezTo>
                <a:lnTo>
                  <a:pt x="21072" y="29958"/>
                </a:lnTo>
                <a:cubicBezTo>
                  <a:pt x="21045" y="29875"/>
                  <a:pt x="20935" y="29738"/>
                  <a:pt x="20907" y="29670"/>
                </a:cubicBezTo>
                <a:cubicBezTo>
                  <a:pt x="20797" y="29505"/>
                  <a:pt x="20715" y="29325"/>
                  <a:pt x="20618" y="29160"/>
                </a:cubicBezTo>
                <a:cubicBezTo>
                  <a:pt x="20412" y="28762"/>
                  <a:pt x="20233" y="28362"/>
                  <a:pt x="20082" y="27949"/>
                </a:cubicBezTo>
                <a:cubicBezTo>
                  <a:pt x="19779" y="27179"/>
                  <a:pt x="19545" y="26381"/>
                  <a:pt x="19366" y="25570"/>
                </a:cubicBezTo>
                <a:cubicBezTo>
                  <a:pt x="19091" y="24372"/>
                  <a:pt x="18926" y="23148"/>
                  <a:pt x="18774" y="21923"/>
                </a:cubicBezTo>
                <a:cubicBezTo>
                  <a:pt x="18926" y="21923"/>
                  <a:pt x="19077" y="21910"/>
                  <a:pt x="19229" y="21896"/>
                </a:cubicBezTo>
                <a:cubicBezTo>
                  <a:pt x="20563" y="21800"/>
                  <a:pt x="21884" y="21690"/>
                  <a:pt x="23219" y="21552"/>
                </a:cubicBezTo>
                <a:lnTo>
                  <a:pt x="24415" y="21428"/>
                </a:lnTo>
                <a:cubicBezTo>
                  <a:pt x="24457" y="21758"/>
                  <a:pt x="24484" y="22089"/>
                  <a:pt x="24512" y="22419"/>
                </a:cubicBezTo>
                <a:cubicBezTo>
                  <a:pt x="24635" y="23464"/>
                  <a:pt x="24745" y="24497"/>
                  <a:pt x="24883" y="25542"/>
                </a:cubicBezTo>
                <a:cubicBezTo>
                  <a:pt x="24938" y="26065"/>
                  <a:pt x="25007" y="26574"/>
                  <a:pt x="25075" y="27096"/>
                </a:cubicBezTo>
                <a:cubicBezTo>
                  <a:pt x="25117" y="27454"/>
                  <a:pt x="25255" y="27909"/>
                  <a:pt x="25255" y="28307"/>
                </a:cubicBezTo>
                <a:cubicBezTo>
                  <a:pt x="25172" y="28376"/>
                  <a:pt x="25130" y="28500"/>
                  <a:pt x="25130" y="28610"/>
                </a:cubicBezTo>
                <a:lnTo>
                  <a:pt x="25130" y="28734"/>
                </a:lnTo>
                <a:cubicBezTo>
                  <a:pt x="25130" y="28941"/>
                  <a:pt x="25331" y="29115"/>
                  <a:pt x="25537" y="29115"/>
                </a:cubicBezTo>
                <a:cubicBezTo>
                  <a:pt x="25590" y="29115"/>
                  <a:pt x="25644" y="29103"/>
                  <a:pt x="25695" y="29078"/>
                </a:cubicBezTo>
                <a:cubicBezTo>
                  <a:pt x="25998" y="28927"/>
                  <a:pt x="26038" y="28707"/>
                  <a:pt x="25998" y="28362"/>
                </a:cubicBezTo>
                <a:cubicBezTo>
                  <a:pt x="25956" y="27949"/>
                  <a:pt x="25888" y="27523"/>
                  <a:pt x="25833" y="27111"/>
                </a:cubicBezTo>
                <a:cubicBezTo>
                  <a:pt x="25723" y="26271"/>
                  <a:pt x="25613" y="25445"/>
                  <a:pt x="25516" y="24607"/>
                </a:cubicBezTo>
                <a:lnTo>
                  <a:pt x="25145" y="21346"/>
                </a:lnTo>
                <a:lnTo>
                  <a:pt x="25255" y="21346"/>
                </a:lnTo>
                <a:cubicBezTo>
                  <a:pt x="25571" y="21305"/>
                  <a:pt x="25888" y="21263"/>
                  <a:pt x="26218" y="21236"/>
                </a:cubicBezTo>
                <a:cubicBezTo>
                  <a:pt x="26530" y="21191"/>
                  <a:pt x="26886" y="21110"/>
                  <a:pt x="27215" y="21110"/>
                </a:cubicBezTo>
                <a:cubicBezTo>
                  <a:pt x="27292" y="21110"/>
                  <a:pt x="27368" y="21115"/>
                  <a:pt x="27442" y="21125"/>
                </a:cubicBezTo>
                <a:cubicBezTo>
                  <a:pt x="27465" y="21129"/>
                  <a:pt x="27487" y="21130"/>
                  <a:pt x="27508" y="21130"/>
                </a:cubicBezTo>
                <a:cubicBezTo>
                  <a:pt x="27982" y="21130"/>
                  <a:pt x="27831" y="20345"/>
                  <a:pt x="27461" y="20345"/>
                </a:cubicBezTo>
                <a:cubicBezTo>
                  <a:pt x="27424" y="20345"/>
                  <a:pt x="27386" y="20353"/>
                  <a:pt x="27346" y="20369"/>
                </a:cubicBezTo>
                <a:cubicBezTo>
                  <a:pt x="26741" y="20630"/>
                  <a:pt x="25915" y="20603"/>
                  <a:pt x="25268" y="20672"/>
                </a:cubicBezTo>
                <a:cubicBezTo>
                  <a:pt x="25200" y="20685"/>
                  <a:pt x="25145" y="20685"/>
                  <a:pt x="25090" y="20700"/>
                </a:cubicBezTo>
                <a:cubicBezTo>
                  <a:pt x="25048" y="20327"/>
                  <a:pt x="25007" y="19970"/>
                  <a:pt x="24965" y="19612"/>
                </a:cubicBezTo>
                <a:cubicBezTo>
                  <a:pt x="24842" y="18346"/>
                  <a:pt x="24732" y="17081"/>
                  <a:pt x="24635" y="15829"/>
                </a:cubicBezTo>
                <a:cubicBezTo>
                  <a:pt x="25310" y="15774"/>
                  <a:pt x="25983" y="15719"/>
                  <a:pt x="26671" y="15677"/>
                </a:cubicBezTo>
                <a:cubicBezTo>
                  <a:pt x="27106" y="15651"/>
                  <a:pt x="26898" y="14944"/>
                  <a:pt x="26518" y="14944"/>
                </a:cubicBezTo>
                <a:cubicBezTo>
                  <a:pt x="26501" y="14944"/>
                  <a:pt x="26483" y="14946"/>
                  <a:pt x="26466" y="14949"/>
                </a:cubicBezTo>
                <a:cubicBezTo>
                  <a:pt x="25833" y="15044"/>
                  <a:pt x="25213" y="15127"/>
                  <a:pt x="24580" y="15196"/>
                </a:cubicBezTo>
                <a:cubicBezTo>
                  <a:pt x="24443" y="13394"/>
                  <a:pt x="24319" y="11592"/>
                  <a:pt x="24222" y="9789"/>
                </a:cubicBezTo>
                <a:lnTo>
                  <a:pt x="24319" y="9789"/>
                </a:lnTo>
                <a:cubicBezTo>
                  <a:pt x="26561" y="9624"/>
                  <a:pt x="28804" y="9418"/>
                  <a:pt x="31033" y="9184"/>
                </a:cubicBezTo>
                <a:cubicBezTo>
                  <a:pt x="31520" y="9131"/>
                  <a:pt x="31326" y="8547"/>
                  <a:pt x="30898" y="8547"/>
                </a:cubicBezTo>
                <a:cubicBezTo>
                  <a:pt x="30879" y="8547"/>
                  <a:pt x="30860" y="8548"/>
                  <a:pt x="30841" y="8551"/>
                </a:cubicBezTo>
                <a:cubicBezTo>
                  <a:pt x="28639" y="8813"/>
                  <a:pt x="26410" y="9005"/>
                  <a:pt x="24195" y="9170"/>
                </a:cubicBezTo>
                <a:lnTo>
                  <a:pt x="24195" y="9143"/>
                </a:lnTo>
                <a:cubicBezTo>
                  <a:pt x="24140" y="8000"/>
                  <a:pt x="24085" y="6845"/>
                  <a:pt x="24044" y="5703"/>
                </a:cubicBezTo>
                <a:cubicBezTo>
                  <a:pt x="24470" y="5703"/>
                  <a:pt x="24897" y="5703"/>
                  <a:pt x="25337" y="5689"/>
                </a:cubicBezTo>
                <a:cubicBezTo>
                  <a:pt x="27167" y="5676"/>
                  <a:pt x="29010" y="5662"/>
                  <a:pt x="30854" y="5648"/>
                </a:cubicBezTo>
                <a:cubicBezTo>
                  <a:pt x="30896" y="5662"/>
                  <a:pt x="30951" y="5676"/>
                  <a:pt x="31006" y="5676"/>
                </a:cubicBezTo>
                <a:cubicBezTo>
                  <a:pt x="31281" y="5662"/>
                  <a:pt x="31556" y="5662"/>
                  <a:pt x="31831" y="5634"/>
                </a:cubicBezTo>
                <a:cubicBezTo>
                  <a:pt x="32340" y="5607"/>
                  <a:pt x="32189" y="4946"/>
                  <a:pt x="31749" y="4946"/>
                </a:cubicBezTo>
                <a:cubicBezTo>
                  <a:pt x="31446" y="4946"/>
                  <a:pt x="31156" y="4946"/>
                  <a:pt x="30868" y="4933"/>
                </a:cubicBezTo>
                <a:cubicBezTo>
                  <a:pt x="30813" y="4933"/>
                  <a:pt x="30758" y="4946"/>
                  <a:pt x="30716" y="4961"/>
                </a:cubicBezTo>
                <a:cubicBezTo>
                  <a:pt x="28487" y="5001"/>
                  <a:pt x="26259" y="5016"/>
                  <a:pt x="24017" y="5029"/>
                </a:cubicBezTo>
                <a:cubicBezTo>
                  <a:pt x="24002" y="4423"/>
                  <a:pt x="23975" y="3818"/>
                  <a:pt x="23962" y="3213"/>
                </a:cubicBezTo>
                <a:cubicBezTo>
                  <a:pt x="23954" y="2959"/>
                  <a:pt x="23771" y="2820"/>
                  <a:pt x="23601" y="2820"/>
                </a:cubicBezTo>
                <a:cubicBezTo>
                  <a:pt x="23449" y="2820"/>
                  <a:pt x="23308" y="2931"/>
                  <a:pt x="23314" y="3172"/>
                </a:cubicBezTo>
                <a:lnTo>
                  <a:pt x="23356" y="5029"/>
                </a:lnTo>
                <a:cubicBezTo>
                  <a:pt x="21416" y="5043"/>
                  <a:pt x="19477" y="5043"/>
                  <a:pt x="17550" y="5043"/>
                </a:cubicBezTo>
                <a:cubicBezTo>
                  <a:pt x="17399" y="4218"/>
                  <a:pt x="17165" y="3420"/>
                  <a:pt x="16821" y="2635"/>
                </a:cubicBezTo>
                <a:cubicBezTo>
                  <a:pt x="16755" y="2500"/>
                  <a:pt x="16661" y="2446"/>
                  <a:pt x="16566" y="2446"/>
                </a:cubicBezTo>
                <a:cubicBezTo>
                  <a:pt x="16341" y="2446"/>
                  <a:pt x="16112" y="2753"/>
                  <a:pt x="16257" y="3034"/>
                </a:cubicBezTo>
                <a:cubicBezTo>
                  <a:pt x="16560" y="3680"/>
                  <a:pt x="16752" y="4355"/>
                  <a:pt x="16890" y="5043"/>
                </a:cubicBezTo>
                <a:cubicBezTo>
                  <a:pt x="15280" y="5029"/>
                  <a:pt x="13671" y="5029"/>
                  <a:pt x="12061" y="5029"/>
                </a:cubicBezTo>
                <a:cubicBezTo>
                  <a:pt x="12047" y="3447"/>
                  <a:pt x="12075" y="1879"/>
                  <a:pt x="12171" y="310"/>
                </a:cubicBezTo>
                <a:cubicBezTo>
                  <a:pt x="12183" y="93"/>
                  <a:pt x="12049" y="0"/>
                  <a:pt x="11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0" name="Google Shape;100;p2"/>
          <p:cNvGrpSpPr/>
          <p:nvPr/>
        </p:nvGrpSpPr>
        <p:grpSpPr>
          <a:xfrm>
            <a:off x="-355668" y="2962553"/>
            <a:ext cx="733488" cy="456751"/>
            <a:chOff x="4819000" y="1410925"/>
            <a:chExt cx="327450" cy="203925"/>
          </a:xfrm>
        </p:grpSpPr>
        <p:sp>
          <p:nvSpPr>
            <p:cNvPr id="101" name="Google Shape;101;p2"/>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2"/>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2"/>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2"/>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 name="Google Shape;109;p2"/>
          <p:cNvGrpSpPr/>
          <p:nvPr/>
        </p:nvGrpSpPr>
        <p:grpSpPr>
          <a:xfrm>
            <a:off x="1809831" y="2180888"/>
            <a:ext cx="188039" cy="296415"/>
            <a:chOff x="4749525" y="2413575"/>
            <a:chExt cx="311271" cy="490672"/>
          </a:xfrm>
        </p:grpSpPr>
        <p:sp>
          <p:nvSpPr>
            <p:cNvPr id="110" name="Google Shape;110;p2"/>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2"/>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2"/>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 name="Google Shape;113;p2"/>
          <p:cNvGrpSpPr/>
          <p:nvPr/>
        </p:nvGrpSpPr>
        <p:grpSpPr>
          <a:xfrm rot="10800000">
            <a:off x="6510856" y="1238901"/>
            <a:ext cx="188039" cy="296415"/>
            <a:chOff x="4749525" y="2413575"/>
            <a:chExt cx="311271" cy="490672"/>
          </a:xfrm>
        </p:grpSpPr>
        <p:sp>
          <p:nvSpPr>
            <p:cNvPr id="114" name="Google Shape;114;p2"/>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 name="Google Shape;117;p2"/>
          <p:cNvGrpSpPr/>
          <p:nvPr/>
        </p:nvGrpSpPr>
        <p:grpSpPr>
          <a:xfrm rot="-1668623">
            <a:off x="8748137" y="624691"/>
            <a:ext cx="574070" cy="618300"/>
            <a:chOff x="2145500" y="2775800"/>
            <a:chExt cx="378025" cy="407150"/>
          </a:xfrm>
        </p:grpSpPr>
        <p:sp>
          <p:nvSpPr>
            <p:cNvPr id="118" name="Google Shape;118;p2"/>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0" name="Google Shape;120;p2"/>
          <p:cNvSpPr/>
          <p:nvPr/>
        </p:nvSpPr>
        <p:spPr>
          <a:xfrm>
            <a:off x="7466238" y="634713"/>
            <a:ext cx="808528" cy="436985"/>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1" name="Google Shape;121;p2"/>
          <p:cNvGrpSpPr/>
          <p:nvPr/>
        </p:nvGrpSpPr>
        <p:grpSpPr>
          <a:xfrm>
            <a:off x="8430776" y="1281289"/>
            <a:ext cx="808517" cy="969266"/>
            <a:chOff x="5937150" y="5007400"/>
            <a:chExt cx="373225" cy="447450"/>
          </a:xfrm>
        </p:grpSpPr>
        <p:sp>
          <p:nvSpPr>
            <p:cNvPr id="122" name="Google Shape;122;p2"/>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 name="Google Shape;125;p2"/>
          <p:cNvGrpSpPr/>
          <p:nvPr/>
        </p:nvGrpSpPr>
        <p:grpSpPr>
          <a:xfrm>
            <a:off x="-788978" y="3645200"/>
            <a:ext cx="2283565" cy="1917593"/>
            <a:chOff x="4946600" y="4739900"/>
            <a:chExt cx="782150" cy="656800"/>
          </a:xfrm>
        </p:grpSpPr>
        <p:sp>
          <p:nvSpPr>
            <p:cNvPr id="126" name="Google Shape;126;p2"/>
            <p:cNvSpPr/>
            <p:nvPr/>
          </p:nvSpPr>
          <p:spPr>
            <a:xfrm>
              <a:off x="4997500" y="4739900"/>
              <a:ext cx="731250" cy="602825"/>
            </a:xfrm>
            <a:custGeom>
              <a:avLst/>
              <a:gdLst/>
              <a:ahLst/>
              <a:cxnLst/>
              <a:rect l="l" t="t" r="r" b="b"/>
              <a:pathLst>
                <a:path w="29250" h="24113" extrusionOk="0">
                  <a:moveTo>
                    <a:pt x="15038" y="0"/>
                  </a:moveTo>
                  <a:cubicBezTo>
                    <a:pt x="14303" y="0"/>
                    <a:pt x="14104" y="1588"/>
                    <a:pt x="13965" y="2083"/>
                  </a:cubicBezTo>
                  <a:cubicBezTo>
                    <a:pt x="13676" y="3061"/>
                    <a:pt x="13538" y="4079"/>
                    <a:pt x="13415" y="5097"/>
                  </a:cubicBezTo>
                  <a:cubicBezTo>
                    <a:pt x="13140" y="7298"/>
                    <a:pt x="12864" y="9485"/>
                    <a:pt x="12602" y="11686"/>
                  </a:cubicBezTo>
                  <a:cubicBezTo>
                    <a:pt x="12521" y="12390"/>
                    <a:pt x="12307" y="13228"/>
                    <a:pt x="11500" y="13228"/>
                  </a:cubicBezTo>
                  <a:cubicBezTo>
                    <a:pt x="11487" y="13228"/>
                    <a:pt x="11474" y="13228"/>
                    <a:pt x="11461" y="13227"/>
                  </a:cubicBezTo>
                  <a:cubicBezTo>
                    <a:pt x="10594" y="13200"/>
                    <a:pt x="9783" y="12594"/>
                    <a:pt x="9218" y="11976"/>
                  </a:cubicBezTo>
                  <a:cubicBezTo>
                    <a:pt x="8517" y="11178"/>
                    <a:pt x="8035" y="10228"/>
                    <a:pt x="7374" y="9402"/>
                  </a:cubicBezTo>
                  <a:cubicBezTo>
                    <a:pt x="6466" y="8302"/>
                    <a:pt x="5215" y="7463"/>
                    <a:pt x="3839" y="7064"/>
                  </a:cubicBezTo>
                  <a:cubicBezTo>
                    <a:pt x="3687" y="7013"/>
                    <a:pt x="3524" y="6974"/>
                    <a:pt x="3368" y="6974"/>
                  </a:cubicBezTo>
                  <a:cubicBezTo>
                    <a:pt x="3226" y="6974"/>
                    <a:pt x="3090" y="7006"/>
                    <a:pt x="2972" y="7091"/>
                  </a:cubicBezTo>
                  <a:cubicBezTo>
                    <a:pt x="2711" y="7298"/>
                    <a:pt x="2697" y="7696"/>
                    <a:pt x="2766" y="8027"/>
                  </a:cubicBezTo>
                  <a:cubicBezTo>
                    <a:pt x="3041" y="9430"/>
                    <a:pt x="4197" y="10462"/>
                    <a:pt x="5133" y="11453"/>
                  </a:cubicBezTo>
                  <a:cubicBezTo>
                    <a:pt x="6261" y="12649"/>
                    <a:pt x="7402" y="13847"/>
                    <a:pt x="8338" y="15195"/>
                  </a:cubicBezTo>
                  <a:cubicBezTo>
                    <a:pt x="8489" y="15428"/>
                    <a:pt x="8627" y="15676"/>
                    <a:pt x="8655" y="15938"/>
                  </a:cubicBezTo>
                  <a:cubicBezTo>
                    <a:pt x="8655" y="16131"/>
                    <a:pt x="8613" y="16323"/>
                    <a:pt x="8503" y="16461"/>
                  </a:cubicBezTo>
                  <a:cubicBezTo>
                    <a:pt x="8344" y="16656"/>
                    <a:pt x="8076" y="16754"/>
                    <a:pt x="7826" y="16754"/>
                  </a:cubicBezTo>
                  <a:cubicBezTo>
                    <a:pt x="7794" y="16754"/>
                    <a:pt x="7763" y="16752"/>
                    <a:pt x="7732" y="16749"/>
                  </a:cubicBezTo>
                  <a:cubicBezTo>
                    <a:pt x="6522" y="16667"/>
                    <a:pt x="5160" y="16021"/>
                    <a:pt x="3990" y="15690"/>
                  </a:cubicBezTo>
                  <a:cubicBezTo>
                    <a:pt x="3384" y="15505"/>
                    <a:pt x="2694" y="15328"/>
                    <a:pt x="2027" y="15328"/>
                  </a:cubicBezTo>
                  <a:cubicBezTo>
                    <a:pt x="1454" y="15328"/>
                    <a:pt x="898" y="15459"/>
                    <a:pt x="427" y="15828"/>
                  </a:cubicBezTo>
                  <a:cubicBezTo>
                    <a:pt x="303" y="15924"/>
                    <a:pt x="193" y="16034"/>
                    <a:pt x="138" y="16171"/>
                  </a:cubicBezTo>
                  <a:cubicBezTo>
                    <a:pt x="0" y="16488"/>
                    <a:pt x="235" y="16804"/>
                    <a:pt x="468" y="16984"/>
                  </a:cubicBezTo>
                  <a:cubicBezTo>
                    <a:pt x="2298" y="18455"/>
                    <a:pt x="4540" y="19267"/>
                    <a:pt x="6728" y="20106"/>
                  </a:cubicBezTo>
                  <a:cubicBezTo>
                    <a:pt x="8805" y="20904"/>
                    <a:pt x="10883" y="21757"/>
                    <a:pt x="12919" y="22637"/>
                  </a:cubicBezTo>
                  <a:cubicBezTo>
                    <a:pt x="14253" y="23202"/>
                    <a:pt x="15602" y="23807"/>
                    <a:pt x="17047" y="24055"/>
                  </a:cubicBezTo>
                  <a:cubicBezTo>
                    <a:pt x="17276" y="24094"/>
                    <a:pt x="17499" y="24112"/>
                    <a:pt x="17715" y="24112"/>
                  </a:cubicBezTo>
                  <a:cubicBezTo>
                    <a:pt x="18731" y="24112"/>
                    <a:pt x="19620" y="23709"/>
                    <a:pt x="20527" y="23120"/>
                  </a:cubicBezTo>
                  <a:cubicBezTo>
                    <a:pt x="22178" y="22060"/>
                    <a:pt x="23898" y="21028"/>
                    <a:pt x="25452" y="19818"/>
                  </a:cubicBezTo>
                  <a:cubicBezTo>
                    <a:pt x="26347" y="19115"/>
                    <a:pt x="27213" y="18332"/>
                    <a:pt x="27915" y="17437"/>
                  </a:cubicBezTo>
                  <a:cubicBezTo>
                    <a:pt x="28314" y="16929"/>
                    <a:pt x="28686" y="16378"/>
                    <a:pt x="28934" y="15786"/>
                  </a:cubicBezTo>
                  <a:cubicBezTo>
                    <a:pt x="29016" y="15566"/>
                    <a:pt x="29249" y="14727"/>
                    <a:pt x="29029" y="14480"/>
                  </a:cubicBezTo>
                  <a:cubicBezTo>
                    <a:pt x="29016" y="14465"/>
                    <a:pt x="29002" y="14452"/>
                    <a:pt x="28974" y="14438"/>
                  </a:cubicBezTo>
                  <a:cubicBezTo>
                    <a:pt x="28950" y="14425"/>
                    <a:pt x="28921" y="14419"/>
                    <a:pt x="28888" y="14419"/>
                  </a:cubicBezTo>
                  <a:cubicBezTo>
                    <a:pt x="28425" y="14419"/>
                    <a:pt x="27206" y="15607"/>
                    <a:pt x="26897" y="15800"/>
                  </a:cubicBezTo>
                  <a:cubicBezTo>
                    <a:pt x="26058" y="16351"/>
                    <a:pt x="25219" y="16887"/>
                    <a:pt x="24379" y="17437"/>
                  </a:cubicBezTo>
                  <a:cubicBezTo>
                    <a:pt x="24051" y="17653"/>
                    <a:pt x="23675" y="17868"/>
                    <a:pt x="23299" y="17868"/>
                  </a:cubicBezTo>
                  <a:cubicBezTo>
                    <a:pt x="23219" y="17868"/>
                    <a:pt x="23138" y="17858"/>
                    <a:pt x="23058" y="17837"/>
                  </a:cubicBezTo>
                  <a:cubicBezTo>
                    <a:pt x="22316" y="17630"/>
                    <a:pt x="22205" y="16626"/>
                    <a:pt x="22330" y="15855"/>
                  </a:cubicBezTo>
                  <a:cubicBezTo>
                    <a:pt x="22811" y="12801"/>
                    <a:pt x="24504" y="9499"/>
                    <a:pt x="23183" y="6418"/>
                  </a:cubicBezTo>
                  <a:cubicBezTo>
                    <a:pt x="23038" y="6074"/>
                    <a:pt x="22859" y="5934"/>
                    <a:pt x="22665" y="5934"/>
                  </a:cubicBezTo>
                  <a:cubicBezTo>
                    <a:pt x="21902" y="5934"/>
                    <a:pt x="20898" y="8097"/>
                    <a:pt x="20734" y="8591"/>
                  </a:cubicBezTo>
                  <a:cubicBezTo>
                    <a:pt x="20321" y="9870"/>
                    <a:pt x="20184" y="11205"/>
                    <a:pt x="19812" y="12498"/>
                  </a:cubicBezTo>
                  <a:cubicBezTo>
                    <a:pt x="19607" y="13221"/>
                    <a:pt x="18974" y="13960"/>
                    <a:pt x="18370" y="13960"/>
                  </a:cubicBezTo>
                  <a:cubicBezTo>
                    <a:pt x="18043" y="13960"/>
                    <a:pt x="17724" y="13743"/>
                    <a:pt x="17487" y="13186"/>
                  </a:cubicBezTo>
                  <a:cubicBezTo>
                    <a:pt x="16647" y="11218"/>
                    <a:pt x="16895" y="8701"/>
                    <a:pt x="16854" y="6623"/>
                  </a:cubicBezTo>
                  <a:cubicBezTo>
                    <a:pt x="16827" y="5454"/>
                    <a:pt x="16757" y="4271"/>
                    <a:pt x="16537" y="3129"/>
                  </a:cubicBezTo>
                  <a:cubicBezTo>
                    <a:pt x="16372" y="2276"/>
                    <a:pt x="16207" y="364"/>
                    <a:pt x="15231" y="34"/>
                  </a:cubicBezTo>
                  <a:cubicBezTo>
                    <a:pt x="15163" y="11"/>
                    <a:pt x="15099" y="0"/>
                    <a:pt x="15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
            <p:cNvSpPr/>
            <p:nvPr/>
          </p:nvSpPr>
          <p:spPr>
            <a:xfrm>
              <a:off x="5080725" y="4847725"/>
              <a:ext cx="78800" cy="75375"/>
            </a:xfrm>
            <a:custGeom>
              <a:avLst/>
              <a:gdLst/>
              <a:ahLst/>
              <a:cxnLst/>
              <a:rect l="l" t="t" r="r" b="b"/>
              <a:pathLst>
                <a:path w="3152" h="3015" extrusionOk="0">
                  <a:moveTo>
                    <a:pt x="2471" y="1"/>
                  </a:moveTo>
                  <a:cubicBezTo>
                    <a:pt x="2428" y="1"/>
                    <a:pt x="2384" y="5"/>
                    <a:pt x="2340" y="13"/>
                  </a:cubicBezTo>
                  <a:cubicBezTo>
                    <a:pt x="2161" y="41"/>
                    <a:pt x="1982" y="109"/>
                    <a:pt x="1844" y="206"/>
                  </a:cubicBezTo>
                  <a:cubicBezTo>
                    <a:pt x="1143" y="687"/>
                    <a:pt x="634" y="1334"/>
                    <a:pt x="193" y="2035"/>
                  </a:cubicBezTo>
                  <a:cubicBezTo>
                    <a:pt x="1" y="2325"/>
                    <a:pt x="70" y="2641"/>
                    <a:pt x="263" y="2833"/>
                  </a:cubicBezTo>
                  <a:cubicBezTo>
                    <a:pt x="381" y="2944"/>
                    <a:pt x="532" y="3014"/>
                    <a:pt x="691" y="3014"/>
                  </a:cubicBezTo>
                  <a:cubicBezTo>
                    <a:pt x="808" y="3014"/>
                    <a:pt x="930" y="2976"/>
                    <a:pt x="1046" y="2888"/>
                  </a:cubicBezTo>
                  <a:cubicBezTo>
                    <a:pt x="1652" y="2462"/>
                    <a:pt x="2244" y="2008"/>
                    <a:pt x="2794" y="1512"/>
                  </a:cubicBezTo>
                  <a:cubicBezTo>
                    <a:pt x="3000" y="1320"/>
                    <a:pt x="3082" y="1004"/>
                    <a:pt x="3152" y="866"/>
                  </a:cubicBezTo>
                  <a:cubicBezTo>
                    <a:pt x="3152" y="323"/>
                    <a:pt x="2852" y="1"/>
                    <a:pt x="2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
            <p:cNvSpPr/>
            <p:nvPr/>
          </p:nvSpPr>
          <p:spPr>
            <a:xfrm>
              <a:off x="5188400" y="5074700"/>
              <a:ext cx="65700" cy="72075"/>
            </a:xfrm>
            <a:custGeom>
              <a:avLst/>
              <a:gdLst/>
              <a:ahLst/>
              <a:cxnLst/>
              <a:rect l="l" t="t" r="r" b="b"/>
              <a:pathLst>
                <a:path w="2628" h="2883" extrusionOk="0">
                  <a:moveTo>
                    <a:pt x="1954" y="0"/>
                  </a:moveTo>
                  <a:cubicBezTo>
                    <a:pt x="1651" y="0"/>
                    <a:pt x="1404" y="138"/>
                    <a:pt x="1252" y="358"/>
                  </a:cubicBezTo>
                  <a:cubicBezTo>
                    <a:pt x="881" y="895"/>
                    <a:pt x="523" y="1431"/>
                    <a:pt x="206" y="1981"/>
                  </a:cubicBezTo>
                  <a:cubicBezTo>
                    <a:pt x="0" y="2353"/>
                    <a:pt x="69" y="2656"/>
                    <a:pt x="289" y="2807"/>
                  </a:cubicBezTo>
                  <a:cubicBezTo>
                    <a:pt x="363" y="2856"/>
                    <a:pt x="447" y="2883"/>
                    <a:pt x="536" y="2883"/>
                  </a:cubicBezTo>
                  <a:cubicBezTo>
                    <a:pt x="696" y="2883"/>
                    <a:pt x="875" y="2799"/>
                    <a:pt x="1059" y="2614"/>
                  </a:cubicBezTo>
                  <a:cubicBezTo>
                    <a:pt x="1499" y="2161"/>
                    <a:pt x="1927" y="1706"/>
                    <a:pt x="2339" y="1225"/>
                  </a:cubicBezTo>
                  <a:cubicBezTo>
                    <a:pt x="2463" y="1088"/>
                    <a:pt x="2545" y="881"/>
                    <a:pt x="2573" y="688"/>
                  </a:cubicBezTo>
                  <a:cubicBezTo>
                    <a:pt x="2628" y="317"/>
                    <a:pt x="2339"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
            <p:cNvSpPr/>
            <p:nvPr/>
          </p:nvSpPr>
          <p:spPr>
            <a:xfrm>
              <a:off x="5269200" y="5117550"/>
              <a:ext cx="66750" cy="64650"/>
            </a:xfrm>
            <a:custGeom>
              <a:avLst/>
              <a:gdLst/>
              <a:ahLst/>
              <a:cxnLst/>
              <a:rect l="l" t="t" r="r" b="b"/>
              <a:pathLst>
                <a:path w="2670" h="2586" extrusionOk="0">
                  <a:moveTo>
                    <a:pt x="2107" y="0"/>
                  </a:moveTo>
                  <a:cubicBezTo>
                    <a:pt x="2080" y="0"/>
                    <a:pt x="2052" y="2"/>
                    <a:pt x="2024" y="6"/>
                  </a:cubicBezTo>
                  <a:cubicBezTo>
                    <a:pt x="1790" y="47"/>
                    <a:pt x="1514" y="172"/>
                    <a:pt x="1349" y="350"/>
                  </a:cubicBezTo>
                  <a:cubicBezTo>
                    <a:pt x="937" y="790"/>
                    <a:pt x="593" y="1272"/>
                    <a:pt x="221" y="1753"/>
                  </a:cubicBezTo>
                  <a:cubicBezTo>
                    <a:pt x="70" y="1960"/>
                    <a:pt x="1" y="2208"/>
                    <a:pt x="208" y="2428"/>
                  </a:cubicBezTo>
                  <a:cubicBezTo>
                    <a:pt x="308" y="2542"/>
                    <a:pt x="423" y="2586"/>
                    <a:pt x="543" y="2586"/>
                  </a:cubicBezTo>
                  <a:cubicBezTo>
                    <a:pt x="654" y="2586"/>
                    <a:pt x="770" y="2549"/>
                    <a:pt x="881" y="2496"/>
                  </a:cubicBezTo>
                  <a:cubicBezTo>
                    <a:pt x="951" y="2469"/>
                    <a:pt x="1019" y="2441"/>
                    <a:pt x="1074" y="2400"/>
                  </a:cubicBezTo>
                  <a:cubicBezTo>
                    <a:pt x="1514" y="2001"/>
                    <a:pt x="1969" y="1616"/>
                    <a:pt x="2382" y="1203"/>
                  </a:cubicBezTo>
                  <a:cubicBezTo>
                    <a:pt x="2519" y="1065"/>
                    <a:pt x="2574" y="832"/>
                    <a:pt x="2670" y="639"/>
                  </a:cubicBezTo>
                  <a:cubicBezTo>
                    <a:pt x="2658" y="285"/>
                    <a:pt x="2424"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
            <p:cNvSpPr/>
            <p:nvPr/>
          </p:nvSpPr>
          <p:spPr>
            <a:xfrm>
              <a:off x="5252700" y="4850100"/>
              <a:ext cx="75000" cy="61325"/>
            </a:xfrm>
            <a:custGeom>
              <a:avLst/>
              <a:gdLst/>
              <a:ahLst/>
              <a:cxnLst/>
              <a:rect l="l" t="t" r="r" b="b"/>
              <a:pathLst>
                <a:path w="3000" h="2453" extrusionOk="0">
                  <a:moveTo>
                    <a:pt x="2532" y="1"/>
                  </a:moveTo>
                  <a:cubicBezTo>
                    <a:pt x="2354" y="56"/>
                    <a:pt x="2229" y="69"/>
                    <a:pt x="2134" y="124"/>
                  </a:cubicBezTo>
                  <a:cubicBezTo>
                    <a:pt x="1391" y="551"/>
                    <a:pt x="730" y="1087"/>
                    <a:pt x="193" y="1748"/>
                  </a:cubicBezTo>
                  <a:cubicBezTo>
                    <a:pt x="56" y="1913"/>
                    <a:pt x="1" y="2133"/>
                    <a:pt x="166" y="2325"/>
                  </a:cubicBezTo>
                  <a:cubicBezTo>
                    <a:pt x="245" y="2417"/>
                    <a:pt x="336" y="2453"/>
                    <a:pt x="432" y="2453"/>
                  </a:cubicBezTo>
                  <a:cubicBezTo>
                    <a:pt x="538" y="2453"/>
                    <a:pt x="650" y="2410"/>
                    <a:pt x="758" y="2353"/>
                  </a:cubicBezTo>
                  <a:cubicBezTo>
                    <a:pt x="799" y="2340"/>
                    <a:pt x="840" y="2312"/>
                    <a:pt x="868" y="2285"/>
                  </a:cubicBezTo>
                  <a:cubicBezTo>
                    <a:pt x="1418" y="1913"/>
                    <a:pt x="1982" y="1542"/>
                    <a:pt x="2519" y="1170"/>
                  </a:cubicBezTo>
                  <a:cubicBezTo>
                    <a:pt x="2656" y="1074"/>
                    <a:pt x="2807" y="950"/>
                    <a:pt x="2877" y="812"/>
                  </a:cubicBezTo>
                  <a:cubicBezTo>
                    <a:pt x="2959" y="661"/>
                    <a:pt x="3000" y="441"/>
                    <a:pt x="2932" y="304"/>
                  </a:cubicBezTo>
                  <a:cubicBezTo>
                    <a:pt x="2862" y="166"/>
                    <a:pt x="2656" y="83"/>
                    <a:pt x="2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
            <p:cNvSpPr/>
            <p:nvPr/>
          </p:nvSpPr>
          <p:spPr>
            <a:xfrm>
              <a:off x="5185300" y="5219750"/>
              <a:ext cx="62600" cy="63200"/>
            </a:xfrm>
            <a:custGeom>
              <a:avLst/>
              <a:gdLst/>
              <a:ahLst/>
              <a:cxnLst/>
              <a:rect l="l" t="t" r="r" b="b"/>
              <a:pathLst>
                <a:path w="2504" h="2528" extrusionOk="0">
                  <a:moveTo>
                    <a:pt x="1936" y="0"/>
                  </a:moveTo>
                  <a:cubicBezTo>
                    <a:pt x="1914" y="0"/>
                    <a:pt x="1893" y="1"/>
                    <a:pt x="1871" y="4"/>
                  </a:cubicBezTo>
                  <a:cubicBezTo>
                    <a:pt x="1693" y="32"/>
                    <a:pt x="1473" y="128"/>
                    <a:pt x="1363" y="266"/>
                  </a:cubicBezTo>
                  <a:cubicBezTo>
                    <a:pt x="950" y="734"/>
                    <a:pt x="565" y="1215"/>
                    <a:pt x="207" y="1710"/>
                  </a:cubicBezTo>
                  <a:cubicBezTo>
                    <a:pt x="0" y="1985"/>
                    <a:pt x="14" y="2247"/>
                    <a:pt x="179" y="2412"/>
                  </a:cubicBezTo>
                  <a:cubicBezTo>
                    <a:pt x="257" y="2490"/>
                    <a:pt x="353" y="2528"/>
                    <a:pt x="462" y="2528"/>
                  </a:cubicBezTo>
                  <a:cubicBezTo>
                    <a:pt x="586" y="2528"/>
                    <a:pt x="728" y="2479"/>
                    <a:pt x="881" y="2385"/>
                  </a:cubicBezTo>
                  <a:cubicBezTo>
                    <a:pt x="922" y="2357"/>
                    <a:pt x="950" y="2343"/>
                    <a:pt x="977" y="2315"/>
                  </a:cubicBezTo>
                  <a:cubicBezTo>
                    <a:pt x="1403" y="1917"/>
                    <a:pt x="1844" y="1517"/>
                    <a:pt x="2243" y="1091"/>
                  </a:cubicBezTo>
                  <a:cubicBezTo>
                    <a:pt x="2366" y="967"/>
                    <a:pt x="2421" y="761"/>
                    <a:pt x="2504" y="596"/>
                  </a:cubicBezTo>
                  <a:cubicBezTo>
                    <a:pt x="2466" y="262"/>
                    <a:pt x="2235" y="0"/>
                    <a:pt x="1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
            <p:cNvSpPr/>
            <p:nvPr/>
          </p:nvSpPr>
          <p:spPr>
            <a:xfrm>
              <a:off x="5447050" y="5255750"/>
              <a:ext cx="66400" cy="50450"/>
            </a:xfrm>
            <a:custGeom>
              <a:avLst/>
              <a:gdLst/>
              <a:ahLst/>
              <a:cxnLst/>
              <a:rect l="l" t="t" r="r" b="b"/>
              <a:pathLst>
                <a:path w="2656" h="2018" extrusionOk="0">
                  <a:moveTo>
                    <a:pt x="2003" y="1"/>
                  </a:moveTo>
                  <a:cubicBezTo>
                    <a:pt x="1946" y="1"/>
                    <a:pt x="1888" y="8"/>
                    <a:pt x="1830" y="22"/>
                  </a:cubicBezTo>
                  <a:cubicBezTo>
                    <a:pt x="1720" y="50"/>
                    <a:pt x="1609" y="92"/>
                    <a:pt x="1514" y="160"/>
                  </a:cubicBezTo>
                  <a:cubicBezTo>
                    <a:pt x="1142" y="435"/>
                    <a:pt x="771" y="710"/>
                    <a:pt x="399" y="1000"/>
                  </a:cubicBezTo>
                  <a:cubicBezTo>
                    <a:pt x="303" y="1068"/>
                    <a:pt x="220" y="1192"/>
                    <a:pt x="165" y="1316"/>
                  </a:cubicBezTo>
                  <a:cubicBezTo>
                    <a:pt x="0" y="1688"/>
                    <a:pt x="220" y="2018"/>
                    <a:pt x="716" y="2018"/>
                  </a:cubicBezTo>
                  <a:cubicBezTo>
                    <a:pt x="784" y="2003"/>
                    <a:pt x="963" y="1976"/>
                    <a:pt x="1101" y="1893"/>
                  </a:cubicBezTo>
                  <a:cubicBezTo>
                    <a:pt x="1472" y="1688"/>
                    <a:pt x="1844" y="1453"/>
                    <a:pt x="2215" y="1220"/>
                  </a:cubicBezTo>
                  <a:cubicBezTo>
                    <a:pt x="2325" y="1151"/>
                    <a:pt x="2407" y="1055"/>
                    <a:pt x="2477" y="958"/>
                  </a:cubicBezTo>
                  <a:cubicBezTo>
                    <a:pt x="2628" y="738"/>
                    <a:pt x="2655" y="490"/>
                    <a:pt x="2504" y="270"/>
                  </a:cubicBezTo>
                  <a:cubicBezTo>
                    <a:pt x="2396" y="97"/>
                    <a:pt x="2211" y="1"/>
                    <a:pt x="2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
            <p:cNvSpPr/>
            <p:nvPr/>
          </p:nvSpPr>
          <p:spPr>
            <a:xfrm>
              <a:off x="5160875" y="4968600"/>
              <a:ext cx="62625" cy="61750"/>
            </a:xfrm>
            <a:custGeom>
              <a:avLst/>
              <a:gdLst/>
              <a:ahLst/>
              <a:cxnLst/>
              <a:rect l="l" t="t" r="r" b="b"/>
              <a:pathLst>
                <a:path w="2505" h="2470" extrusionOk="0">
                  <a:moveTo>
                    <a:pt x="2067" y="1"/>
                  </a:moveTo>
                  <a:cubicBezTo>
                    <a:pt x="1993" y="1"/>
                    <a:pt x="1916" y="18"/>
                    <a:pt x="1844" y="49"/>
                  </a:cubicBezTo>
                  <a:cubicBezTo>
                    <a:pt x="1692" y="104"/>
                    <a:pt x="1527" y="172"/>
                    <a:pt x="1432" y="282"/>
                  </a:cubicBezTo>
                  <a:cubicBezTo>
                    <a:pt x="1005" y="750"/>
                    <a:pt x="592" y="1217"/>
                    <a:pt x="193" y="1700"/>
                  </a:cubicBezTo>
                  <a:cubicBezTo>
                    <a:pt x="111" y="1795"/>
                    <a:pt x="56" y="1920"/>
                    <a:pt x="42" y="2043"/>
                  </a:cubicBezTo>
                  <a:cubicBezTo>
                    <a:pt x="1" y="2291"/>
                    <a:pt x="152" y="2456"/>
                    <a:pt x="454" y="2470"/>
                  </a:cubicBezTo>
                  <a:cubicBezTo>
                    <a:pt x="524" y="2428"/>
                    <a:pt x="674" y="2401"/>
                    <a:pt x="784" y="2305"/>
                  </a:cubicBezTo>
                  <a:cubicBezTo>
                    <a:pt x="1267" y="1920"/>
                    <a:pt x="1734" y="1534"/>
                    <a:pt x="2202" y="1122"/>
                  </a:cubicBezTo>
                  <a:cubicBezTo>
                    <a:pt x="2325" y="1025"/>
                    <a:pt x="2435" y="847"/>
                    <a:pt x="2463" y="695"/>
                  </a:cubicBezTo>
                  <a:cubicBezTo>
                    <a:pt x="2505" y="530"/>
                    <a:pt x="2463" y="309"/>
                    <a:pt x="2380" y="172"/>
                  </a:cubicBezTo>
                  <a:cubicBezTo>
                    <a:pt x="2311" y="51"/>
                    <a:pt x="2193" y="1"/>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
            <p:cNvSpPr/>
            <p:nvPr/>
          </p:nvSpPr>
          <p:spPr>
            <a:xfrm>
              <a:off x="5010925" y="4968700"/>
              <a:ext cx="60550" cy="56575"/>
            </a:xfrm>
            <a:custGeom>
              <a:avLst/>
              <a:gdLst/>
              <a:ahLst/>
              <a:cxnLst/>
              <a:rect l="l" t="t" r="r" b="b"/>
              <a:pathLst>
                <a:path w="2422" h="2263" extrusionOk="0">
                  <a:moveTo>
                    <a:pt x="1930" y="1"/>
                  </a:moveTo>
                  <a:cubicBezTo>
                    <a:pt x="1723" y="1"/>
                    <a:pt x="1485" y="58"/>
                    <a:pt x="1349" y="182"/>
                  </a:cubicBezTo>
                  <a:cubicBezTo>
                    <a:pt x="936" y="595"/>
                    <a:pt x="551" y="1048"/>
                    <a:pt x="179" y="1503"/>
                  </a:cubicBezTo>
                  <a:cubicBezTo>
                    <a:pt x="0" y="1736"/>
                    <a:pt x="28" y="2011"/>
                    <a:pt x="193" y="2149"/>
                  </a:cubicBezTo>
                  <a:cubicBezTo>
                    <a:pt x="285" y="2229"/>
                    <a:pt x="380" y="2263"/>
                    <a:pt x="474" y="2263"/>
                  </a:cubicBezTo>
                  <a:cubicBezTo>
                    <a:pt x="590" y="2263"/>
                    <a:pt x="705" y="2212"/>
                    <a:pt x="812" y="2136"/>
                  </a:cubicBezTo>
                  <a:cubicBezTo>
                    <a:pt x="1252" y="1819"/>
                    <a:pt x="1692" y="1489"/>
                    <a:pt x="2105" y="1131"/>
                  </a:cubicBezTo>
                  <a:cubicBezTo>
                    <a:pt x="2270" y="993"/>
                    <a:pt x="2352" y="746"/>
                    <a:pt x="2422" y="650"/>
                  </a:cubicBezTo>
                  <a:cubicBezTo>
                    <a:pt x="2422" y="265"/>
                    <a:pt x="2257" y="3"/>
                    <a:pt x="1995" y="3"/>
                  </a:cubicBezTo>
                  <a:cubicBezTo>
                    <a:pt x="1974" y="2"/>
                    <a:pt x="1952"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2"/>
            <p:cNvSpPr/>
            <p:nvPr/>
          </p:nvSpPr>
          <p:spPr>
            <a:xfrm>
              <a:off x="5354175" y="5117775"/>
              <a:ext cx="65375" cy="52925"/>
            </a:xfrm>
            <a:custGeom>
              <a:avLst/>
              <a:gdLst/>
              <a:ahLst/>
              <a:cxnLst/>
              <a:rect l="l" t="t" r="r" b="b"/>
              <a:pathLst>
                <a:path w="2615" h="2117" extrusionOk="0">
                  <a:moveTo>
                    <a:pt x="2050" y="0"/>
                  </a:moveTo>
                  <a:cubicBezTo>
                    <a:pt x="1895" y="0"/>
                    <a:pt x="1722" y="56"/>
                    <a:pt x="1555" y="176"/>
                  </a:cubicBezTo>
                  <a:cubicBezTo>
                    <a:pt x="1211" y="410"/>
                    <a:pt x="881" y="685"/>
                    <a:pt x="564" y="946"/>
                  </a:cubicBezTo>
                  <a:cubicBezTo>
                    <a:pt x="399" y="1098"/>
                    <a:pt x="207" y="1249"/>
                    <a:pt x="96" y="1428"/>
                  </a:cubicBezTo>
                  <a:cubicBezTo>
                    <a:pt x="14" y="1552"/>
                    <a:pt x="1" y="1758"/>
                    <a:pt x="56" y="1882"/>
                  </a:cubicBezTo>
                  <a:cubicBezTo>
                    <a:pt x="96" y="1992"/>
                    <a:pt x="262" y="2047"/>
                    <a:pt x="358" y="2116"/>
                  </a:cubicBezTo>
                  <a:cubicBezTo>
                    <a:pt x="509" y="2061"/>
                    <a:pt x="634" y="2047"/>
                    <a:pt x="716" y="1992"/>
                  </a:cubicBezTo>
                  <a:cubicBezTo>
                    <a:pt x="1211" y="1676"/>
                    <a:pt x="1720" y="1373"/>
                    <a:pt x="2202" y="1029"/>
                  </a:cubicBezTo>
                  <a:cubicBezTo>
                    <a:pt x="2545" y="781"/>
                    <a:pt x="2615" y="410"/>
                    <a:pt x="2450" y="176"/>
                  </a:cubicBezTo>
                  <a:cubicBezTo>
                    <a:pt x="2357" y="62"/>
                    <a:pt x="2214" y="0"/>
                    <a:pt x="2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
            <p:cNvSpPr/>
            <p:nvPr/>
          </p:nvSpPr>
          <p:spPr>
            <a:xfrm>
              <a:off x="5229675" y="5277025"/>
              <a:ext cx="54000" cy="57300"/>
            </a:xfrm>
            <a:custGeom>
              <a:avLst/>
              <a:gdLst/>
              <a:ahLst/>
              <a:cxnLst/>
              <a:rect l="l" t="t" r="r" b="b"/>
              <a:pathLst>
                <a:path w="2160" h="2292" extrusionOk="0">
                  <a:moveTo>
                    <a:pt x="1581" y="0"/>
                  </a:moveTo>
                  <a:cubicBezTo>
                    <a:pt x="1546" y="0"/>
                    <a:pt x="1509" y="4"/>
                    <a:pt x="1472" y="11"/>
                  </a:cubicBezTo>
                  <a:cubicBezTo>
                    <a:pt x="1307" y="52"/>
                    <a:pt x="1101" y="149"/>
                    <a:pt x="991" y="286"/>
                  </a:cubicBezTo>
                  <a:cubicBezTo>
                    <a:pt x="674" y="685"/>
                    <a:pt x="386" y="1125"/>
                    <a:pt x="96" y="1552"/>
                  </a:cubicBezTo>
                  <a:cubicBezTo>
                    <a:pt x="41" y="1648"/>
                    <a:pt x="14" y="1785"/>
                    <a:pt x="0" y="1910"/>
                  </a:cubicBezTo>
                  <a:cubicBezTo>
                    <a:pt x="0" y="2137"/>
                    <a:pt x="156" y="2291"/>
                    <a:pt x="360" y="2291"/>
                  </a:cubicBezTo>
                  <a:cubicBezTo>
                    <a:pt x="390" y="2291"/>
                    <a:pt x="422" y="2288"/>
                    <a:pt x="454" y="2281"/>
                  </a:cubicBezTo>
                  <a:cubicBezTo>
                    <a:pt x="564" y="2253"/>
                    <a:pt x="688" y="2212"/>
                    <a:pt x="771" y="2130"/>
                  </a:cubicBezTo>
                  <a:cubicBezTo>
                    <a:pt x="1156" y="1800"/>
                    <a:pt x="1527" y="1469"/>
                    <a:pt x="1871" y="1112"/>
                  </a:cubicBezTo>
                  <a:cubicBezTo>
                    <a:pt x="2009" y="987"/>
                    <a:pt x="2064" y="782"/>
                    <a:pt x="2160" y="602"/>
                  </a:cubicBezTo>
                  <a:cubicBezTo>
                    <a:pt x="2123" y="257"/>
                    <a:pt x="1887" y="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
            <p:cNvSpPr/>
            <p:nvPr/>
          </p:nvSpPr>
          <p:spPr>
            <a:xfrm>
              <a:off x="5141275" y="5048675"/>
              <a:ext cx="54350" cy="55625"/>
            </a:xfrm>
            <a:custGeom>
              <a:avLst/>
              <a:gdLst/>
              <a:ahLst/>
              <a:cxnLst/>
              <a:rect l="l" t="t" r="r" b="b"/>
              <a:pathLst>
                <a:path w="2174" h="2225" extrusionOk="0">
                  <a:moveTo>
                    <a:pt x="1577" y="0"/>
                  </a:moveTo>
                  <a:cubicBezTo>
                    <a:pt x="1443" y="0"/>
                    <a:pt x="1312" y="60"/>
                    <a:pt x="1211" y="161"/>
                  </a:cubicBezTo>
                  <a:cubicBezTo>
                    <a:pt x="936" y="450"/>
                    <a:pt x="688" y="753"/>
                    <a:pt x="455" y="1056"/>
                  </a:cubicBezTo>
                  <a:cubicBezTo>
                    <a:pt x="303" y="1234"/>
                    <a:pt x="138" y="1426"/>
                    <a:pt x="55" y="1633"/>
                  </a:cubicBezTo>
                  <a:cubicBezTo>
                    <a:pt x="0" y="1771"/>
                    <a:pt x="0" y="2019"/>
                    <a:pt x="83" y="2101"/>
                  </a:cubicBezTo>
                  <a:cubicBezTo>
                    <a:pt x="179" y="2211"/>
                    <a:pt x="400" y="2211"/>
                    <a:pt x="565" y="2224"/>
                  </a:cubicBezTo>
                  <a:cubicBezTo>
                    <a:pt x="647" y="2224"/>
                    <a:pt x="743" y="2169"/>
                    <a:pt x="812" y="2114"/>
                  </a:cubicBezTo>
                  <a:cubicBezTo>
                    <a:pt x="1183" y="1771"/>
                    <a:pt x="1568" y="1426"/>
                    <a:pt x="1913" y="1069"/>
                  </a:cubicBezTo>
                  <a:cubicBezTo>
                    <a:pt x="2036" y="945"/>
                    <a:pt x="2078" y="753"/>
                    <a:pt x="2174" y="533"/>
                  </a:cubicBezTo>
                  <a:cubicBezTo>
                    <a:pt x="2064" y="381"/>
                    <a:pt x="1981" y="188"/>
                    <a:pt x="1830" y="78"/>
                  </a:cubicBezTo>
                  <a:cubicBezTo>
                    <a:pt x="1750" y="25"/>
                    <a:pt x="1663" y="0"/>
                    <a:pt x="1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
            <p:cNvSpPr/>
            <p:nvPr/>
          </p:nvSpPr>
          <p:spPr>
            <a:xfrm>
              <a:off x="4947975" y="4952725"/>
              <a:ext cx="62975" cy="50800"/>
            </a:xfrm>
            <a:custGeom>
              <a:avLst/>
              <a:gdLst/>
              <a:ahLst/>
              <a:cxnLst/>
              <a:rect l="l" t="t" r="r" b="b"/>
              <a:pathLst>
                <a:path w="2519" h="2032" extrusionOk="0">
                  <a:moveTo>
                    <a:pt x="1922" y="0"/>
                  </a:moveTo>
                  <a:cubicBezTo>
                    <a:pt x="1760" y="0"/>
                    <a:pt x="1581" y="59"/>
                    <a:pt x="1418" y="188"/>
                  </a:cubicBezTo>
                  <a:cubicBezTo>
                    <a:pt x="1018" y="491"/>
                    <a:pt x="647" y="834"/>
                    <a:pt x="290" y="1165"/>
                  </a:cubicBezTo>
                  <a:cubicBezTo>
                    <a:pt x="207" y="1247"/>
                    <a:pt x="138" y="1357"/>
                    <a:pt x="97" y="1467"/>
                  </a:cubicBezTo>
                  <a:cubicBezTo>
                    <a:pt x="0" y="1770"/>
                    <a:pt x="193" y="2018"/>
                    <a:pt x="565" y="2032"/>
                  </a:cubicBezTo>
                  <a:cubicBezTo>
                    <a:pt x="633" y="2004"/>
                    <a:pt x="771" y="1990"/>
                    <a:pt x="867" y="1922"/>
                  </a:cubicBezTo>
                  <a:cubicBezTo>
                    <a:pt x="1280" y="1647"/>
                    <a:pt x="1706" y="1371"/>
                    <a:pt x="2091" y="1069"/>
                  </a:cubicBezTo>
                  <a:cubicBezTo>
                    <a:pt x="2436" y="794"/>
                    <a:pt x="2518" y="422"/>
                    <a:pt x="2326" y="174"/>
                  </a:cubicBezTo>
                  <a:cubicBezTo>
                    <a:pt x="2235" y="62"/>
                    <a:pt x="2088" y="0"/>
                    <a:pt x="1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
            <p:cNvSpPr/>
            <p:nvPr/>
          </p:nvSpPr>
          <p:spPr>
            <a:xfrm>
              <a:off x="5273000" y="5339075"/>
              <a:ext cx="54375" cy="57625"/>
            </a:xfrm>
            <a:custGeom>
              <a:avLst/>
              <a:gdLst/>
              <a:ahLst/>
              <a:cxnLst/>
              <a:rect l="l" t="t" r="r" b="b"/>
              <a:pathLst>
                <a:path w="2175" h="2305" extrusionOk="0">
                  <a:moveTo>
                    <a:pt x="1601" y="0"/>
                  </a:moveTo>
                  <a:cubicBezTo>
                    <a:pt x="1483" y="0"/>
                    <a:pt x="1366" y="49"/>
                    <a:pt x="1280" y="143"/>
                  </a:cubicBezTo>
                  <a:cubicBezTo>
                    <a:pt x="1060" y="349"/>
                    <a:pt x="867" y="597"/>
                    <a:pt x="689" y="844"/>
                  </a:cubicBezTo>
                  <a:cubicBezTo>
                    <a:pt x="469" y="1134"/>
                    <a:pt x="276" y="1450"/>
                    <a:pt x="97" y="1767"/>
                  </a:cubicBezTo>
                  <a:cubicBezTo>
                    <a:pt x="1" y="1932"/>
                    <a:pt x="14" y="2152"/>
                    <a:pt x="193" y="2248"/>
                  </a:cubicBezTo>
                  <a:cubicBezTo>
                    <a:pt x="268" y="2292"/>
                    <a:pt x="358" y="2305"/>
                    <a:pt x="451" y="2305"/>
                  </a:cubicBezTo>
                  <a:cubicBezTo>
                    <a:pt x="531" y="2305"/>
                    <a:pt x="613" y="2295"/>
                    <a:pt x="689" y="2289"/>
                  </a:cubicBezTo>
                  <a:cubicBezTo>
                    <a:pt x="785" y="2275"/>
                    <a:pt x="867" y="2193"/>
                    <a:pt x="936" y="2124"/>
                  </a:cubicBezTo>
                  <a:cubicBezTo>
                    <a:pt x="1267" y="1767"/>
                    <a:pt x="1610" y="1422"/>
                    <a:pt x="1913" y="1051"/>
                  </a:cubicBezTo>
                  <a:cubicBezTo>
                    <a:pt x="2023" y="927"/>
                    <a:pt x="2078" y="734"/>
                    <a:pt x="2175" y="528"/>
                  </a:cubicBezTo>
                  <a:cubicBezTo>
                    <a:pt x="2078" y="376"/>
                    <a:pt x="1995" y="198"/>
                    <a:pt x="1858" y="88"/>
                  </a:cubicBezTo>
                  <a:cubicBezTo>
                    <a:pt x="1781" y="29"/>
                    <a:pt x="1691"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
            <p:cNvSpPr/>
            <p:nvPr/>
          </p:nvSpPr>
          <p:spPr>
            <a:xfrm>
              <a:off x="5246875" y="4933425"/>
              <a:ext cx="58825" cy="57725"/>
            </a:xfrm>
            <a:custGeom>
              <a:avLst/>
              <a:gdLst/>
              <a:ahLst/>
              <a:cxnLst/>
              <a:rect l="l" t="t" r="r" b="b"/>
              <a:pathLst>
                <a:path w="2353" h="2309" extrusionOk="0">
                  <a:moveTo>
                    <a:pt x="1867" y="0"/>
                  </a:moveTo>
                  <a:cubicBezTo>
                    <a:pt x="1825" y="0"/>
                    <a:pt x="1784" y="4"/>
                    <a:pt x="1747" y="10"/>
                  </a:cubicBezTo>
                  <a:cubicBezTo>
                    <a:pt x="1609" y="38"/>
                    <a:pt x="1459" y="162"/>
                    <a:pt x="1349" y="272"/>
                  </a:cubicBezTo>
                  <a:cubicBezTo>
                    <a:pt x="963" y="698"/>
                    <a:pt x="578" y="1139"/>
                    <a:pt x="206" y="1579"/>
                  </a:cubicBezTo>
                  <a:cubicBezTo>
                    <a:pt x="124" y="1676"/>
                    <a:pt x="69" y="1799"/>
                    <a:pt x="41" y="1923"/>
                  </a:cubicBezTo>
                  <a:cubicBezTo>
                    <a:pt x="0" y="2143"/>
                    <a:pt x="138" y="2309"/>
                    <a:pt x="454" y="2309"/>
                  </a:cubicBezTo>
                  <a:cubicBezTo>
                    <a:pt x="523" y="2281"/>
                    <a:pt x="674" y="2226"/>
                    <a:pt x="798" y="2129"/>
                  </a:cubicBezTo>
                  <a:cubicBezTo>
                    <a:pt x="1238" y="1758"/>
                    <a:pt x="1679" y="1359"/>
                    <a:pt x="2105" y="960"/>
                  </a:cubicBezTo>
                  <a:cubicBezTo>
                    <a:pt x="2215" y="850"/>
                    <a:pt x="2312" y="698"/>
                    <a:pt x="2339" y="561"/>
                  </a:cubicBezTo>
                  <a:cubicBezTo>
                    <a:pt x="2352" y="410"/>
                    <a:pt x="2325" y="190"/>
                    <a:pt x="2229" y="107"/>
                  </a:cubicBezTo>
                  <a:cubicBezTo>
                    <a:pt x="2146" y="34"/>
                    <a:pt x="1999" y="0"/>
                    <a:pt x="1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
            <p:cNvSpPr/>
            <p:nvPr/>
          </p:nvSpPr>
          <p:spPr>
            <a:xfrm>
              <a:off x="5295350" y="5212125"/>
              <a:ext cx="55050" cy="51550"/>
            </a:xfrm>
            <a:custGeom>
              <a:avLst/>
              <a:gdLst/>
              <a:ahLst/>
              <a:cxnLst/>
              <a:rect l="l" t="t" r="r" b="b"/>
              <a:pathLst>
                <a:path w="2202" h="2062" extrusionOk="0">
                  <a:moveTo>
                    <a:pt x="1657" y="0"/>
                  </a:moveTo>
                  <a:cubicBezTo>
                    <a:pt x="1611" y="0"/>
                    <a:pt x="1563" y="7"/>
                    <a:pt x="1514" y="21"/>
                  </a:cubicBezTo>
                  <a:cubicBezTo>
                    <a:pt x="1336" y="61"/>
                    <a:pt x="1143" y="171"/>
                    <a:pt x="1005" y="309"/>
                  </a:cubicBezTo>
                  <a:cubicBezTo>
                    <a:pt x="730" y="584"/>
                    <a:pt x="483" y="874"/>
                    <a:pt x="235" y="1190"/>
                  </a:cubicBezTo>
                  <a:cubicBezTo>
                    <a:pt x="15" y="1451"/>
                    <a:pt x="1" y="1727"/>
                    <a:pt x="152" y="1905"/>
                  </a:cubicBezTo>
                  <a:cubicBezTo>
                    <a:pt x="239" y="2006"/>
                    <a:pt x="364" y="2062"/>
                    <a:pt x="503" y="2062"/>
                  </a:cubicBezTo>
                  <a:cubicBezTo>
                    <a:pt x="628" y="2062"/>
                    <a:pt x="765" y="2017"/>
                    <a:pt x="895" y="1919"/>
                  </a:cubicBezTo>
                  <a:cubicBezTo>
                    <a:pt x="1266" y="1657"/>
                    <a:pt x="1611" y="1369"/>
                    <a:pt x="1941" y="1066"/>
                  </a:cubicBezTo>
                  <a:cubicBezTo>
                    <a:pt x="2064" y="942"/>
                    <a:pt x="2119" y="736"/>
                    <a:pt x="2202" y="571"/>
                  </a:cubicBezTo>
                  <a:cubicBezTo>
                    <a:pt x="2167" y="240"/>
                    <a:pt x="1939" y="0"/>
                    <a:pt x="1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
            <p:cNvSpPr/>
            <p:nvPr/>
          </p:nvSpPr>
          <p:spPr>
            <a:xfrm>
              <a:off x="5280900" y="5002550"/>
              <a:ext cx="62525" cy="58450"/>
            </a:xfrm>
            <a:custGeom>
              <a:avLst/>
              <a:gdLst/>
              <a:ahLst/>
              <a:cxnLst/>
              <a:rect l="l" t="t" r="r" b="b"/>
              <a:pathLst>
                <a:path w="2501" h="2338" extrusionOk="0">
                  <a:moveTo>
                    <a:pt x="2084" y="1"/>
                  </a:moveTo>
                  <a:cubicBezTo>
                    <a:pt x="1987" y="1"/>
                    <a:pt x="1884" y="39"/>
                    <a:pt x="1789" y="121"/>
                  </a:cubicBezTo>
                  <a:cubicBezTo>
                    <a:pt x="1184" y="657"/>
                    <a:pt x="634" y="1250"/>
                    <a:pt x="56" y="1827"/>
                  </a:cubicBezTo>
                  <a:cubicBezTo>
                    <a:pt x="43" y="1841"/>
                    <a:pt x="28" y="1868"/>
                    <a:pt x="28" y="1882"/>
                  </a:cubicBezTo>
                  <a:cubicBezTo>
                    <a:pt x="43" y="2020"/>
                    <a:pt x="1" y="2185"/>
                    <a:pt x="70" y="2281"/>
                  </a:cubicBezTo>
                  <a:cubicBezTo>
                    <a:pt x="109" y="2330"/>
                    <a:pt x="217" y="2337"/>
                    <a:pt x="320" y="2337"/>
                  </a:cubicBezTo>
                  <a:cubicBezTo>
                    <a:pt x="363" y="2337"/>
                    <a:pt x="405" y="2336"/>
                    <a:pt x="441" y="2336"/>
                  </a:cubicBezTo>
                  <a:cubicBezTo>
                    <a:pt x="510" y="2336"/>
                    <a:pt x="579" y="2281"/>
                    <a:pt x="634" y="2240"/>
                  </a:cubicBezTo>
                  <a:cubicBezTo>
                    <a:pt x="1171" y="1800"/>
                    <a:pt x="1707" y="1373"/>
                    <a:pt x="2230" y="919"/>
                  </a:cubicBezTo>
                  <a:cubicBezTo>
                    <a:pt x="2367" y="809"/>
                    <a:pt x="2436" y="617"/>
                    <a:pt x="2491" y="534"/>
                  </a:cubicBezTo>
                  <a:cubicBezTo>
                    <a:pt x="2501" y="207"/>
                    <a:pt x="230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
            <p:cNvSpPr/>
            <p:nvPr/>
          </p:nvSpPr>
          <p:spPr>
            <a:xfrm>
              <a:off x="5388900" y="5146525"/>
              <a:ext cx="57825" cy="50700"/>
            </a:xfrm>
            <a:custGeom>
              <a:avLst/>
              <a:gdLst/>
              <a:ahLst/>
              <a:cxnLst/>
              <a:rect l="l" t="t" r="r" b="b"/>
              <a:pathLst>
                <a:path w="2313" h="2028" extrusionOk="0">
                  <a:moveTo>
                    <a:pt x="1818" y="1"/>
                  </a:moveTo>
                  <a:cubicBezTo>
                    <a:pt x="1778" y="1"/>
                    <a:pt x="1736" y="6"/>
                    <a:pt x="1693" y="16"/>
                  </a:cubicBezTo>
                  <a:cubicBezTo>
                    <a:pt x="1556" y="44"/>
                    <a:pt x="1418" y="113"/>
                    <a:pt x="1308" y="209"/>
                  </a:cubicBezTo>
                  <a:cubicBezTo>
                    <a:pt x="923" y="567"/>
                    <a:pt x="551" y="939"/>
                    <a:pt x="180" y="1310"/>
                  </a:cubicBezTo>
                  <a:cubicBezTo>
                    <a:pt x="125" y="1365"/>
                    <a:pt x="56" y="1434"/>
                    <a:pt x="43" y="1502"/>
                  </a:cubicBezTo>
                  <a:cubicBezTo>
                    <a:pt x="28" y="1640"/>
                    <a:pt x="1" y="1805"/>
                    <a:pt x="56" y="1887"/>
                  </a:cubicBezTo>
                  <a:cubicBezTo>
                    <a:pt x="125" y="1970"/>
                    <a:pt x="290" y="2012"/>
                    <a:pt x="413" y="2025"/>
                  </a:cubicBezTo>
                  <a:cubicBezTo>
                    <a:pt x="425" y="2027"/>
                    <a:pt x="436" y="2028"/>
                    <a:pt x="448" y="2028"/>
                  </a:cubicBezTo>
                  <a:cubicBezTo>
                    <a:pt x="522" y="2028"/>
                    <a:pt x="602" y="1992"/>
                    <a:pt x="661" y="1957"/>
                  </a:cubicBezTo>
                  <a:cubicBezTo>
                    <a:pt x="1129" y="1654"/>
                    <a:pt x="1611" y="1337"/>
                    <a:pt x="2064" y="1007"/>
                  </a:cubicBezTo>
                  <a:cubicBezTo>
                    <a:pt x="2202" y="911"/>
                    <a:pt x="2257" y="704"/>
                    <a:pt x="2312" y="622"/>
                  </a:cubicBezTo>
                  <a:cubicBezTo>
                    <a:pt x="2312" y="238"/>
                    <a:pt x="2093"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
            <p:cNvSpPr/>
            <p:nvPr/>
          </p:nvSpPr>
          <p:spPr>
            <a:xfrm>
              <a:off x="5344200" y="5048150"/>
              <a:ext cx="57475" cy="48750"/>
            </a:xfrm>
            <a:custGeom>
              <a:avLst/>
              <a:gdLst/>
              <a:ahLst/>
              <a:cxnLst/>
              <a:rect l="l" t="t" r="r" b="b"/>
              <a:pathLst>
                <a:path w="2299" h="1950" extrusionOk="0">
                  <a:moveTo>
                    <a:pt x="1750" y="1"/>
                  </a:moveTo>
                  <a:cubicBezTo>
                    <a:pt x="1643" y="1"/>
                    <a:pt x="1529" y="28"/>
                    <a:pt x="1418" y="86"/>
                  </a:cubicBezTo>
                  <a:cubicBezTo>
                    <a:pt x="923" y="347"/>
                    <a:pt x="510" y="719"/>
                    <a:pt x="193" y="1187"/>
                  </a:cubicBezTo>
                  <a:cubicBezTo>
                    <a:pt x="55" y="1379"/>
                    <a:pt x="0" y="1613"/>
                    <a:pt x="180" y="1805"/>
                  </a:cubicBezTo>
                  <a:cubicBezTo>
                    <a:pt x="276" y="1909"/>
                    <a:pt x="382" y="1950"/>
                    <a:pt x="491" y="1950"/>
                  </a:cubicBezTo>
                  <a:cubicBezTo>
                    <a:pt x="599" y="1950"/>
                    <a:pt x="709" y="1909"/>
                    <a:pt x="812" y="1847"/>
                  </a:cubicBezTo>
                  <a:cubicBezTo>
                    <a:pt x="1225" y="1572"/>
                    <a:pt x="1638" y="1297"/>
                    <a:pt x="2023" y="1007"/>
                  </a:cubicBezTo>
                  <a:cubicBezTo>
                    <a:pt x="2174" y="884"/>
                    <a:pt x="2243" y="691"/>
                    <a:pt x="2298" y="594"/>
                  </a:cubicBezTo>
                  <a:cubicBezTo>
                    <a:pt x="2298" y="219"/>
                    <a:pt x="2051" y="1"/>
                    <a:pt x="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
            <p:cNvSpPr/>
            <p:nvPr/>
          </p:nvSpPr>
          <p:spPr>
            <a:xfrm>
              <a:off x="5272325" y="4780725"/>
              <a:ext cx="55050" cy="53125"/>
            </a:xfrm>
            <a:custGeom>
              <a:avLst/>
              <a:gdLst/>
              <a:ahLst/>
              <a:cxnLst/>
              <a:rect l="l" t="t" r="r" b="b"/>
              <a:pathLst>
                <a:path w="2202" h="2125" extrusionOk="0">
                  <a:moveTo>
                    <a:pt x="1573" y="0"/>
                  </a:moveTo>
                  <a:cubicBezTo>
                    <a:pt x="1434" y="0"/>
                    <a:pt x="1294" y="57"/>
                    <a:pt x="1169" y="148"/>
                  </a:cubicBezTo>
                  <a:cubicBezTo>
                    <a:pt x="729" y="478"/>
                    <a:pt x="399" y="918"/>
                    <a:pt x="151" y="1413"/>
                  </a:cubicBezTo>
                  <a:cubicBezTo>
                    <a:pt x="41" y="1620"/>
                    <a:pt x="0" y="1854"/>
                    <a:pt x="220" y="2033"/>
                  </a:cubicBezTo>
                  <a:cubicBezTo>
                    <a:pt x="301" y="2098"/>
                    <a:pt x="380" y="2125"/>
                    <a:pt x="456" y="2125"/>
                  </a:cubicBezTo>
                  <a:cubicBezTo>
                    <a:pt x="588" y="2125"/>
                    <a:pt x="712" y="2046"/>
                    <a:pt x="826" y="1950"/>
                  </a:cubicBezTo>
                  <a:cubicBezTo>
                    <a:pt x="1184" y="1648"/>
                    <a:pt x="1541" y="1345"/>
                    <a:pt x="1871" y="1028"/>
                  </a:cubicBezTo>
                  <a:cubicBezTo>
                    <a:pt x="2009" y="905"/>
                    <a:pt x="2077" y="725"/>
                    <a:pt x="2202" y="520"/>
                  </a:cubicBezTo>
                  <a:cubicBezTo>
                    <a:pt x="2064" y="354"/>
                    <a:pt x="1981" y="175"/>
                    <a:pt x="1844" y="79"/>
                  </a:cubicBezTo>
                  <a:cubicBezTo>
                    <a:pt x="1757" y="25"/>
                    <a:pt x="1665" y="0"/>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
            <p:cNvSpPr/>
            <p:nvPr/>
          </p:nvSpPr>
          <p:spPr>
            <a:xfrm>
              <a:off x="5341800" y="5252800"/>
              <a:ext cx="52300" cy="47625"/>
            </a:xfrm>
            <a:custGeom>
              <a:avLst/>
              <a:gdLst/>
              <a:ahLst/>
              <a:cxnLst/>
              <a:rect l="l" t="t" r="r" b="b"/>
              <a:pathLst>
                <a:path w="2092" h="1905" extrusionOk="0">
                  <a:moveTo>
                    <a:pt x="1563" y="1"/>
                  </a:moveTo>
                  <a:cubicBezTo>
                    <a:pt x="1478" y="1"/>
                    <a:pt x="1391" y="23"/>
                    <a:pt x="1307" y="72"/>
                  </a:cubicBezTo>
                  <a:cubicBezTo>
                    <a:pt x="771" y="375"/>
                    <a:pt x="371" y="828"/>
                    <a:pt x="55" y="1338"/>
                  </a:cubicBezTo>
                  <a:cubicBezTo>
                    <a:pt x="0" y="1434"/>
                    <a:pt x="14" y="1668"/>
                    <a:pt x="83" y="1764"/>
                  </a:cubicBezTo>
                  <a:cubicBezTo>
                    <a:pt x="179" y="1861"/>
                    <a:pt x="371" y="1874"/>
                    <a:pt x="523" y="1901"/>
                  </a:cubicBezTo>
                  <a:cubicBezTo>
                    <a:pt x="531" y="1903"/>
                    <a:pt x="539" y="1904"/>
                    <a:pt x="547" y="1904"/>
                  </a:cubicBezTo>
                  <a:cubicBezTo>
                    <a:pt x="600" y="1904"/>
                    <a:pt x="668" y="1868"/>
                    <a:pt x="716" y="1833"/>
                  </a:cubicBezTo>
                  <a:cubicBezTo>
                    <a:pt x="1114" y="1544"/>
                    <a:pt x="1499" y="1283"/>
                    <a:pt x="1872" y="966"/>
                  </a:cubicBezTo>
                  <a:cubicBezTo>
                    <a:pt x="1995" y="870"/>
                    <a:pt x="2050" y="691"/>
                    <a:pt x="2092" y="608"/>
                  </a:cubicBezTo>
                  <a:cubicBezTo>
                    <a:pt x="2081" y="240"/>
                    <a:pt x="1837" y="1"/>
                    <a:pt x="1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
            <p:cNvSpPr/>
            <p:nvPr/>
          </p:nvSpPr>
          <p:spPr>
            <a:xfrm>
              <a:off x="5179450" y="4772350"/>
              <a:ext cx="56675" cy="48450"/>
            </a:xfrm>
            <a:custGeom>
              <a:avLst/>
              <a:gdLst/>
              <a:ahLst/>
              <a:cxnLst/>
              <a:rect l="l" t="t" r="r" b="b"/>
              <a:pathLst>
                <a:path w="2267" h="1938" extrusionOk="0">
                  <a:moveTo>
                    <a:pt x="1786" y="0"/>
                  </a:moveTo>
                  <a:cubicBezTo>
                    <a:pt x="1680" y="0"/>
                    <a:pt x="1567" y="36"/>
                    <a:pt x="1459" y="112"/>
                  </a:cubicBezTo>
                  <a:cubicBezTo>
                    <a:pt x="1005" y="442"/>
                    <a:pt x="592" y="855"/>
                    <a:pt x="193" y="1253"/>
                  </a:cubicBezTo>
                  <a:cubicBezTo>
                    <a:pt x="41" y="1405"/>
                    <a:pt x="1" y="1625"/>
                    <a:pt x="152" y="1803"/>
                  </a:cubicBezTo>
                  <a:cubicBezTo>
                    <a:pt x="234" y="1900"/>
                    <a:pt x="331" y="1938"/>
                    <a:pt x="431" y="1938"/>
                  </a:cubicBezTo>
                  <a:cubicBezTo>
                    <a:pt x="530" y="1938"/>
                    <a:pt x="633" y="1900"/>
                    <a:pt x="729" y="1845"/>
                  </a:cubicBezTo>
                  <a:cubicBezTo>
                    <a:pt x="1156" y="1556"/>
                    <a:pt x="1597" y="1267"/>
                    <a:pt x="1995" y="950"/>
                  </a:cubicBezTo>
                  <a:cubicBezTo>
                    <a:pt x="2133" y="840"/>
                    <a:pt x="2202" y="648"/>
                    <a:pt x="2257" y="565"/>
                  </a:cubicBezTo>
                  <a:cubicBezTo>
                    <a:pt x="2266" y="213"/>
                    <a:pt x="2047" y="0"/>
                    <a:pt x="1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
            <p:cNvSpPr/>
            <p:nvPr/>
          </p:nvSpPr>
          <p:spPr>
            <a:xfrm>
              <a:off x="5420550" y="5199525"/>
              <a:ext cx="54725" cy="45050"/>
            </a:xfrm>
            <a:custGeom>
              <a:avLst/>
              <a:gdLst/>
              <a:ahLst/>
              <a:cxnLst/>
              <a:rect l="l" t="t" r="r" b="b"/>
              <a:pathLst>
                <a:path w="2189" h="1802" extrusionOk="0">
                  <a:moveTo>
                    <a:pt x="1674" y="1"/>
                  </a:moveTo>
                  <a:cubicBezTo>
                    <a:pt x="1572" y="1"/>
                    <a:pt x="1466" y="32"/>
                    <a:pt x="1363" y="98"/>
                  </a:cubicBezTo>
                  <a:cubicBezTo>
                    <a:pt x="950" y="373"/>
                    <a:pt x="578" y="730"/>
                    <a:pt x="221" y="1088"/>
                  </a:cubicBezTo>
                  <a:cubicBezTo>
                    <a:pt x="55" y="1240"/>
                    <a:pt x="0" y="1473"/>
                    <a:pt x="166" y="1680"/>
                  </a:cubicBezTo>
                  <a:cubicBezTo>
                    <a:pt x="247" y="1768"/>
                    <a:pt x="340" y="1801"/>
                    <a:pt x="435" y="1801"/>
                  </a:cubicBezTo>
                  <a:cubicBezTo>
                    <a:pt x="549" y="1801"/>
                    <a:pt x="666" y="1754"/>
                    <a:pt x="771" y="1694"/>
                  </a:cubicBezTo>
                  <a:cubicBezTo>
                    <a:pt x="1156" y="1473"/>
                    <a:pt x="1541" y="1240"/>
                    <a:pt x="1899" y="992"/>
                  </a:cubicBezTo>
                  <a:cubicBezTo>
                    <a:pt x="2051" y="882"/>
                    <a:pt x="2133" y="690"/>
                    <a:pt x="2188" y="607"/>
                  </a:cubicBezTo>
                  <a:cubicBezTo>
                    <a:pt x="2188" y="234"/>
                    <a:pt x="1952" y="1"/>
                    <a:pt x="1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
            <p:cNvSpPr/>
            <p:nvPr/>
          </p:nvSpPr>
          <p:spPr>
            <a:xfrm>
              <a:off x="4946600" y="5039900"/>
              <a:ext cx="52650" cy="47550"/>
            </a:xfrm>
            <a:custGeom>
              <a:avLst/>
              <a:gdLst/>
              <a:ahLst/>
              <a:cxnLst/>
              <a:rect l="l" t="t" r="r" b="b"/>
              <a:pathLst>
                <a:path w="2106" h="1902" extrusionOk="0">
                  <a:moveTo>
                    <a:pt x="1530" y="1"/>
                  </a:moveTo>
                  <a:cubicBezTo>
                    <a:pt x="1449" y="1"/>
                    <a:pt x="1368" y="24"/>
                    <a:pt x="1293" y="71"/>
                  </a:cubicBezTo>
                  <a:cubicBezTo>
                    <a:pt x="785" y="388"/>
                    <a:pt x="400" y="842"/>
                    <a:pt x="125" y="1379"/>
                  </a:cubicBezTo>
                  <a:cubicBezTo>
                    <a:pt x="0" y="1627"/>
                    <a:pt x="207" y="1902"/>
                    <a:pt x="510" y="1902"/>
                  </a:cubicBezTo>
                  <a:cubicBezTo>
                    <a:pt x="523" y="1902"/>
                    <a:pt x="550" y="1902"/>
                    <a:pt x="578" y="1887"/>
                  </a:cubicBezTo>
                  <a:cubicBezTo>
                    <a:pt x="1156" y="1640"/>
                    <a:pt x="1651" y="1282"/>
                    <a:pt x="1996" y="746"/>
                  </a:cubicBezTo>
                  <a:cubicBezTo>
                    <a:pt x="2106" y="554"/>
                    <a:pt x="2051" y="333"/>
                    <a:pt x="1899" y="168"/>
                  </a:cubicBezTo>
                  <a:cubicBezTo>
                    <a:pt x="1789" y="58"/>
                    <a:pt x="1659" y="1"/>
                    <a:pt x="1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
            <p:cNvSpPr/>
            <p:nvPr/>
          </p:nvSpPr>
          <p:spPr>
            <a:xfrm>
              <a:off x="5101375" y="4948100"/>
              <a:ext cx="57800" cy="46450"/>
            </a:xfrm>
            <a:custGeom>
              <a:avLst/>
              <a:gdLst/>
              <a:ahLst/>
              <a:cxnLst/>
              <a:rect l="l" t="t" r="r" b="b"/>
              <a:pathLst>
                <a:path w="2312" h="1858" extrusionOk="0">
                  <a:moveTo>
                    <a:pt x="1907" y="1"/>
                  </a:moveTo>
                  <a:cubicBezTo>
                    <a:pt x="1900" y="1"/>
                    <a:pt x="1893" y="1"/>
                    <a:pt x="1886" y="1"/>
                  </a:cubicBezTo>
                  <a:cubicBezTo>
                    <a:pt x="1720" y="29"/>
                    <a:pt x="1541" y="84"/>
                    <a:pt x="1418" y="181"/>
                  </a:cubicBezTo>
                  <a:cubicBezTo>
                    <a:pt x="1018" y="511"/>
                    <a:pt x="633" y="869"/>
                    <a:pt x="262" y="1212"/>
                  </a:cubicBezTo>
                  <a:cubicBezTo>
                    <a:pt x="110" y="1350"/>
                    <a:pt x="0" y="1529"/>
                    <a:pt x="152" y="1722"/>
                  </a:cubicBezTo>
                  <a:cubicBezTo>
                    <a:pt x="222" y="1820"/>
                    <a:pt x="311" y="1857"/>
                    <a:pt x="404" y="1857"/>
                  </a:cubicBezTo>
                  <a:cubicBezTo>
                    <a:pt x="493" y="1857"/>
                    <a:pt x="587" y="1823"/>
                    <a:pt x="675" y="1777"/>
                  </a:cubicBezTo>
                  <a:cubicBezTo>
                    <a:pt x="1143" y="1487"/>
                    <a:pt x="1596" y="1212"/>
                    <a:pt x="2051" y="896"/>
                  </a:cubicBezTo>
                  <a:cubicBezTo>
                    <a:pt x="2188" y="799"/>
                    <a:pt x="2256" y="621"/>
                    <a:pt x="2311" y="538"/>
                  </a:cubicBezTo>
                  <a:cubicBezTo>
                    <a:pt x="2311" y="218"/>
                    <a:pt x="2143" y="1"/>
                    <a:pt x="1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
            <p:cNvSpPr/>
            <p:nvPr/>
          </p:nvSpPr>
          <p:spPr>
            <a:xfrm>
              <a:off x="5016075" y="5037750"/>
              <a:ext cx="53675" cy="54800"/>
            </a:xfrm>
            <a:custGeom>
              <a:avLst/>
              <a:gdLst/>
              <a:ahLst/>
              <a:cxnLst/>
              <a:rect l="l" t="t" r="r" b="b"/>
              <a:pathLst>
                <a:path w="2147" h="2192" extrusionOk="0">
                  <a:moveTo>
                    <a:pt x="1780" y="0"/>
                  </a:moveTo>
                  <a:cubicBezTo>
                    <a:pt x="1756" y="0"/>
                    <a:pt x="1732" y="2"/>
                    <a:pt x="1706" y="7"/>
                  </a:cubicBezTo>
                  <a:cubicBezTo>
                    <a:pt x="1569" y="34"/>
                    <a:pt x="1418" y="102"/>
                    <a:pt x="1321" y="199"/>
                  </a:cubicBezTo>
                  <a:cubicBezTo>
                    <a:pt x="895" y="667"/>
                    <a:pt x="482" y="1148"/>
                    <a:pt x="83" y="1643"/>
                  </a:cubicBezTo>
                  <a:cubicBezTo>
                    <a:pt x="15" y="1740"/>
                    <a:pt x="0" y="2001"/>
                    <a:pt x="70" y="2098"/>
                  </a:cubicBezTo>
                  <a:cubicBezTo>
                    <a:pt x="121" y="2165"/>
                    <a:pt x="183" y="2191"/>
                    <a:pt x="247" y="2191"/>
                  </a:cubicBezTo>
                  <a:cubicBezTo>
                    <a:pt x="353" y="2191"/>
                    <a:pt x="465" y="2120"/>
                    <a:pt x="551" y="2043"/>
                  </a:cubicBezTo>
                  <a:cubicBezTo>
                    <a:pt x="1033" y="1616"/>
                    <a:pt x="1500" y="1190"/>
                    <a:pt x="1954" y="750"/>
                  </a:cubicBezTo>
                  <a:cubicBezTo>
                    <a:pt x="2051" y="667"/>
                    <a:pt x="2106" y="515"/>
                    <a:pt x="2146" y="447"/>
                  </a:cubicBezTo>
                  <a:cubicBezTo>
                    <a:pt x="2146" y="162"/>
                    <a:pt x="1991" y="0"/>
                    <a:pt x="1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
            <p:cNvSpPr/>
            <p:nvPr/>
          </p:nvSpPr>
          <p:spPr>
            <a:xfrm>
              <a:off x="5181150" y="4859100"/>
              <a:ext cx="54375" cy="48450"/>
            </a:xfrm>
            <a:custGeom>
              <a:avLst/>
              <a:gdLst/>
              <a:ahLst/>
              <a:cxnLst/>
              <a:rect l="l" t="t" r="r" b="b"/>
              <a:pathLst>
                <a:path w="2175" h="1938" extrusionOk="0">
                  <a:moveTo>
                    <a:pt x="1830" y="1"/>
                  </a:moveTo>
                  <a:cubicBezTo>
                    <a:pt x="1774" y="1"/>
                    <a:pt x="1717" y="6"/>
                    <a:pt x="1666" y="12"/>
                  </a:cubicBezTo>
                  <a:cubicBezTo>
                    <a:pt x="1584" y="26"/>
                    <a:pt x="1501" y="109"/>
                    <a:pt x="1446" y="164"/>
                  </a:cubicBezTo>
                  <a:cubicBezTo>
                    <a:pt x="1047" y="562"/>
                    <a:pt x="661" y="947"/>
                    <a:pt x="276" y="1347"/>
                  </a:cubicBezTo>
                  <a:cubicBezTo>
                    <a:pt x="194" y="1429"/>
                    <a:pt x="111" y="1525"/>
                    <a:pt x="70" y="1635"/>
                  </a:cubicBezTo>
                  <a:cubicBezTo>
                    <a:pt x="1" y="1828"/>
                    <a:pt x="98" y="1938"/>
                    <a:pt x="345" y="1938"/>
                  </a:cubicBezTo>
                  <a:cubicBezTo>
                    <a:pt x="401" y="1910"/>
                    <a:pt x="524" y="1897"/>
                    <a:pt x="606" y="1828"/>
                  </a:cubicBezTo>
                  <a:cubicBezTo>
                    <a:pt x="1061" y="1470"/>
                    <a:pt x="1529" y="1112"/>
                    <a:pt x="1982" y="727"/>
                  </a:cubicBezTo>
                  <a:cubicBezTo>
                    <a:pt x="2079" y="659"/>
                    <a:pt x="2147" y="521"/>
                    <a:pt x="2162" y="411"/>
                  </a:cubicBezTo>
                  <a:cubicBezTo>
                    <a:pt x="2175" y="287"/>
                    <a:pt x="2120" y="122"/>
                    <a:pt x="2037" y="54"/>
                  </a:cubicBezTo>
                  <a:cubicBezTo>
                    <a:pt x="1988" y="13"/>
                    <a:pt x="1910" y="1"/>
                    <a:pt x="1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3" name="Google Shape;153;p2"/>
          <p:cNvSpPr/>
          <p:nvPr/>
        </p:nvSpPr>
        <p:spPr>
          <a:xfrm rot="9900039">
            <a:off x="8466246" y="3741820"/>
            <a:ext cx="1137851" cy="531974"/>
          </a:xfrm>
          <a:custGeom>
            <a:avLst/>
            <a:gdLst/>
            <a:ahLst/>
            <a:cxnLst/>
            <a:rect l="l" t="t" r="r" b="b"/>
            <a:pathLst>
              <a:path w="22644" h="10586" extrusionOk="0">
                <a:moveTo>
                  <a:pt x="9057" y="1600"/>
                </a:moveTo>
                <a:cubicBezTo>
                  <a:pt x="9289" y="1600"/>
                  <a:pt x="9519" y="1640"/>
                  <a:pt x="9739" y="1713"/>
                </a:cubicBezTo>
                <a:cubicBezTo>
                  <a:pt x="9904" y="1768"/>
                  <a:pt x="10096" y="1851"/>
                  <a:pt x="10221" y="1988"/>
                </a:cubicBezTo>
                <a:cubicBezTo>
                  <a:pt x="10358" y="2153"/>
                  <a:pt x="10276" y="2333"/>
                  <a:pt x="10138" y="2470"/>
                </a:cubicBezTo>
                <a:cubicBezTo>
                  <a:pt x="9849" y="2759"/>
                  <a:pt x="9395" y="2938"/>
                  <a:pt x="9023" y="3089"/>
                </a:cubicBezTo>
                <a:cubicBezTo>
                  <a:pt x="8625" y="3241"/>
                  <a:pt x="8198" y="3364"/>
                  <a:pt x="7772" y="3446"/>
                </a:cubicBezTo>
                <a:cubicBezTo>
                  <a:pt x="7554" y="3489"/>
                  <a:pt x="7333" y="3521"/>
                  <a:pt x="7111" y="3543"/>
                </a:cubicBezTo>
                <a:lnTo>
                  <a:pt x="7111" y="3543"/>
                </a:lnTo>
                <a:cubicBezTo>
                  <a:pt x="7111" y="3470"/>
                  <a:pt x="7116" y="3397"/>
                  <a:pt x="7125" y="3323"/>
                </a:cubicBezTo>
                <a:cubicBezTo>
                  <a:pt x="7222" y="2525"/>
                  <a:pt x="7813" y="1851"/>
                  <a:pt x="8583" y="1658"/>
                </a:cubicBezTo>
                <a:cubicBezTo>
                  <a:pt x="8740" y="1619"/>
                  <a:pt x="8899" y="1600"/>
                  <a:pt x="9057" y="1600"/>
                </a:cubicBezTo>
                <a:close/>
                <a:moveTo>
                  <a:pt x="20667" y="1022"/>
                </a:moveTo>
                <a:cubicBezTo>
                  <a:pt x="21074" y="1022"/>
                  <a:pt x="21470" y="1137"/>
                  <a:pt x="21791" y="1438"/>
                </a:cubicBezTo>
                <a:cubicBezTo>
                  <a:pt x="22080" y="1700"/>
                  <a:pt x="22218" y="2071"/>
                  <a:pt x="22163" y="2456"/>
                </a:cubicBezTo>
                <a:cubicBezTo>
                  <a:pt x="22093" y="2869"/>
                  <a:pt x="21846" y="3226"/>
                  <a:pt x="21585" y="3529"/>
                </a:cubicBezTo>
                <a:cubicBezTo>
                  <a:pt x="21062" y="4134"/>
                  <a:pt x="20387" y="4630"/>
                  <a:pt x="19699" y="5042"/>
                </a:cubicBezTo>
                <a:cubicBezTo>
                  <a:pt x="18900" y="5513"/>
                  <a:pt x="18040" y="5867"/>
                  <a:pt x="17145" y="6118"/>
                </a:cubicBezTo>
                <a:lnTo>
                  <a:pt x="17145" y="6118"/>
                </a:lnTo>
                <a:cubicBezTo>
                  <a:pt x="17001" y="5752"/>
                  <a:pt x="16906" y="5368"/>
                  <a:pt x="16880" y="4974"/>
                </a:cubicBezTo>
                <a:cubicBezTo>
                  <a:pt x="16825" y="4189"/>
                  <a:pt x="17045" y="3419"/>
                  <a:pt x="17526" y="2786"/>
                </a:cubicBezTo>
                <a:cubicBezTo>
                  <a:pt x="18008" y="2153"/>
                  <a:pt x="18681" y="1658"/>
                  <a:pt x="19411" y="1328"/>
                </a:cubicBezTo>
                <a:cubicBezTo>
                  <a:pt x="19793" y="1151"/>
                  <a:pt x="20237" y="1022"/>
                  <a:pt x="20667" y="1022"/>
                </a:cubicBezTo>
                <a:close/>
                <a:moveTo>
                  <a:pt x="282" y="1"/>
                </a:moveTo>
                <a:cubicBezTo>
                  <a:pt x="141" y="1"/>
                  <a:pt x="0" y="149"/>
                  <a:pt x="95" y="310"/>
                </a:cubicBezTo>
                <a:cubicBezTo>
                  <a:pt x="976" y="1837"/>
                  <a:pt x="2406" y="3006"/>
                  <a:pt x="4057" y="3598"/>
                </a:cubicBezTo>
                <a:cubicBezTo>
                  <a:pt x="4814" y="3860"/>
                  <a:pt x="5612" y="3988"/>
                  <a:pt x="6409" y="3988"/>
                </a:cubicBezTo>
                <a:cubicBezTo>
                  <a:pt x="6519" y="3988"/>
                  <a:pt x="6629" y="3985"/>
                  <a:pt x="6739" y="3981"/>
                </a:cubicBezTo>
                <a:lnTo>
                  <a:pt x="6739" y="3981"/>
                </a:lnTo>
                <a:cubicBezTo>
                  <a:pt x="6739" y="3982"/>
                  <a:pt x="6739" y="3983"/>
                  <a:pt x="6740" y="3984"/>
                </a:cubicBezTo>
                <a:cubicBezTo>
                  <a:pt x="6891" y="4837"/>
                  <a:pt x="7497" y="5552"/>
                  <a:pt x="8212" y="6005"/>
                </a:cubicBezTo>
                <a:cubicBezTo>
                  <a:pt x="9065" y="6528"/>
                  <a:pt x="10083" y="6721"/>
                  <a:pt x="11059" y="6845"/>
                </a:cubicBezTo>
                <a:cubicBezTo>
                  <a:pt x="11855" y="6957"/>
                  <a:pt x="12650" y="7012"/>
                  <a:pt x="13445" y="7012"/>
                </a:cubicBezTo>
                <a:cubicBezTo>
                  <a:pt x="13531" y="7012"/>
                  <a:pt x="13616" y="7012"/>
                  <a:pt x="13701" y="7010"/>
                </a:cubicBezTo>
                <a:cubicBezTo>
                  <a:pt x="14779" y="6985"/>
                  <a:pt x="15863" y="6856"/>
                  <a:pt x="16914" y="6596"/>
                </a:cubicBezTo>
                <a:lnTo>
                  <a:pt x="16914" y="6596"/>
                </a:lnTo>
                <a:cubicBezTo>
                  <a:pt x="17639" y="8115"/>
                  <a:pt x="19062" y="9146"/>
                  <a:pt x="20539" y="9927"/>
                </a:cubicBezTo>
                <a:cubicBezTo>
                  <a:pt x="20965" y="10147"/>
                  <a:pt x="21392" y="10353"/>
                  <a:pt x="21818" y="10560"/>
                </a:cubicBezTo>
                <a:cubicBezTo>
                  <a:pt x="21852" y="10578"/>
                  <a:pt x="21885" y="10585"/>
                  <a:pt x="21916" y="10585"/>
                </a:cubicBezTo>
                <a:cubicBezTo>
                  <a:pt x="22103" y="10585"/>
                  <a:pt x="22225" y="10310"/>
                  <a:pt x="22025" y="10215"/>
                </a:cubicBezTo>
                <a:cubicBezTo>
                  <a:pt x="20484" y="9459"/>
                  <a:pt x="18806" y="8661"/>
                  <a:pt x="17773" y="7244"/>
                </a:cubicBezTo>
                <a:cubicBezTo>
                  <a:pt x="17601" y="7007"/>
                  <a:pt x="17445" y="6755"/>
                  <a:pt x="17312" y="6491"/>
                </a:cubicBezTo>
                <a:lnTo>
                  <a:pt x="17312" y="6491"/>
                </a:lnTo>
                <a:cubicBezTo>
                  <a:pt x="17840" y="6342"/>
                  <a:pt x="18358" y="6159"/>
                  <a:pt x="18861" y="5937"/>
                </a:cubicBezTo>
                <a:cubicBezTo>
                  <a:pt x="19644" y="5579"/>
                  <a:pt x="20387" y="5139"/>
                  <a:pt x="21048" y="4589"/>
                </a:cubicBezTo>
                <a:cubicBezTo>
                  <a:pt x="21736" y="4039"/>
                  <a:pt x="22506" y="3309"/>
                  <a:pt x="22575" y="2388"/>
                </a:cubicBezTo>
                <a:cubicBezTo>
                  <a:pt x="22644" y="1493"/>
                  <a:pt x="21901" y="792"/>
                  <a:pt x="21075" y="654"/>
                </a:cubicBezTo>
                <a:cubicBezTo>
                  <a:pt x="20928" y="626"/>
                  <a:pt x="20781" y="613"/>
                  <a:pt x="20633" y="613"/>
                </a:cubicBezTo>
                <a:cubicBezTo>
                  <a:pt x="19829" y="613"/>
                  <a:pt x="19030" y="998"/>
                  <a:pt x="18379" y="1452"/>
                </a:cubicBezTo>
                <a:cubicBezTo>
                  <a:pt x="17650" y="1933"/>
                  <a:pt x="17030" y="2593"/>
                  <a:pt x="16700" y="3406"/>
                </a:cubicBezTo>
                <a:cubicBezTo>
                  <a:pt x="16370" y="4231"/>
                  <a:pt x="16398" y="5152"/>
                  <a:pt x="16673" y="5992"/>
                </a:cubicBezTo>
                <a:cubicBezTo>
                  <a:pt x="16698" y="6070"/>
                  <a:pt x="16725" y="6146"/>
                  <a:pt x="16754" y="6221"/>
                </a:cubicBezTo>
                <a:lnTo>
                  <a:pt x="16754" y="6221"/>
                </a:lnTo>
                <a:cubicBezTo>
                  <a:pt x="15666" y="6488"/>
                  <a:pt x="14535" y="6610"/>
                  <a:pt x="13407" y="6610"/>
                </a:cubicBezTo>
                <a:cubicBezTo>
                  <a:pt x="12399" y="6610"/>
                  <a:pt x="11395" y="6513"/>
                  <a:pt x="10427" y="6336"/>
                </a:cubicBezTo>
                <a:cubicBezTo>
                  <a:pt x="9560" y="6185"/>
                  <a:pt x="8666" y="5923"/>
                  <a:pt x="7992" y="5332"/>
                </a:cubicBezTo>
                <a:cubicBezTo>
                  <a:pt x="7584" y="4964"/>
                  <a:pt x="7263" y="4481"/>
                  <a:pt x="7152" y="3951"/>
                </a:cubicBezTo>
                <a:lnTo>
                  <a:pt x="7152" y="3951"/>
                </a:lnTo>
                <a:cubicBezTo>
                  <a:pt x="8029" y="3864"/>
                  <a:pt x="8891" y="3624"/>
                  <a:pt x="9684" y="3241"/>
                </a:cubicBezTo>
                <a:cubicBezTo>
                  <a:pt x="10056" y="3048"/>
                  <a:pt x="10509" y="2828"/>
                  <a:pt x="10661" y="2415"/>
                </a:cubicBezTo>
                <a:cubicBezTo>
                  <a:pt x="10826" y="1961"/>
                  <a:pt x="10482" y="1603"/>
                  <a:pt x="10111" y="1425"/>
                </a:cubicBezTo>
                <a:cubicBezTo>
                  <a:pt x="9784" y="1270"/>
                  <a:pt x="9426" y="1192"/>
                  <a:pt x="9069" y="1192"/>
                </a:cubicBezTo>
                <a:cubicBezTo>
                  <a:pt x="8539" y="1192"/>
                  <a:pt x="8012" y="1362"/>
                  <a:pt x="7593" y="1700"/>
                </a:cubicBezTo>
                <a:cubicBezTo>
                  <a:pt x="7028" y="2149"/>
                  <a:pt x="6705" y="2859"/>
                  <a:pt x="6704" y="3572"/>
                </a:cubicBezTo>
                <a:lnTo>
                  <a:pt x="6704" y="3572"/>
                </a:lnTo>
                <a:cubicBezTo>
                  <a:pt x="6607" y="3576"/>
                  <a:pt x="6510" y="3578"/>
                  <a:pt x="6413" y="3578"/>
                </a:cubicBezTo>
                <a:cubicBezTo>
                  <a:pt x="5993" y="3578"/>
                  <a:pt x="5572" y="3540"/>
                  <a:pt x="5158" y="3461"/>
                </a:cubicBezTo>
                <a:cubicBezTo>
                  <a:pt x="3575" y="3158"/>
                  <a:pt x="2131" y="2291"/>
                  <a:pt x="1099" y="1053"/>
                </a:cubicBezTo>
                <a:cubicBezTo>
                  <a:pt x="851" y="750"/>
                  <a:pt x="645" y="434"/>
                  <a:pt x="453" y="104"/>
                </a:cubicBezTo>
                <a:cubicBezTo>
                  <a:pt x="410" y="31"/>
                  <a:pt x="346"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
          <p:cNvSpPr/>
          <p:nvPr/>
        </p:nvSpPr>
        <p:spPr>
          <a:xfrm rot="5400000">
            <a:off x="4038775" y="-547600"/>
            <a:ext cx="263212" cy="1200787"/>
          </a:xfrm>
          <a:custGeom>
            <a:avLst/>
            <a:gdLst/>
            <a:ahLst/>
            <a:cxnLst/>
            <a:rect l="l" t="t" r="r" b="b"/>
            <a:pathLst>
              <a:path w="4053" h="18490" extrusionOk="0">
                <a:moveTo>
                  <a:pt x="420" y="1"/>
                </a:moveTo>
                <a:cubicBezTo>
                  <a:pt x="347" y="1"/>
                  <a:pt x="305" y="89"/>
                  <a:pt x="351" y="148"/>
                </a:cubicBezTo>
                <a:cubicBezTo>
                  <a:pt x="1397" y="1289"/>
                  <a:pt x="2347" y="2377"/>
                  <a:pt x="2910" y="3848"/>
                </a:cubicBezTo>
                <a:cubicBezTo>
                  <a:pt x="3433" y="5238"/>
                  <a:pt x="3653" y="6752"/>
                  <a:pt x="3598" y="8237"/>
                </a:cubicBezTo>
                <a:cubicBezTo>
                  <a:pt x="3530" y="9943"/>
                  <a:pt x="3103" y="11622"/>
                  <a:pt x="2497" y="13218"/>
                </a:cubicBezTo>
                <a:cubicBezTo>
                  <a:pt x="1837" y="14964"/>
                  <a:pt x="861" y="16533"/>
                  <a:pt x="76" y="18226"/>
                </a:cubicBezTo>
                <a:cubicBezTo>
                  <a:pt x="0" y="18367"/>
                  <a:pt x="114" y="18489"/>
                  <a:pt x="236" y="18489"/>
                </a:cubicBezTo>
                <a:cubicBezTo>
                  <a:pt x="292" y="18489"/>
                  <a:pt x="350" y="18464"/>
                  <a:pt x="393" y="18404"/>
                </a:cubicBezTo>
                <a:cubicBezTo>
                  <a:pt x="1424" y="16863"/>
                  <a:pt x="2237" y="15047"/>
                  <a:pt x="2897" y="13314"/>
                </a:cubicBezTo>
                <a:cubicBezTo>
                  <a:pt x="3543" y="11594"/>
                  <a:pt x="3983" y="9778"/>
                  <a:pt x="4011" y="7935"/>
                </a:cubicBezTo>
                <a:cubicBezTo>
                  <a:pt x="4053" y="5169"/>
                  <a:pt x="3090" y="1427"/>
                  <a:pt x="461" y="10"/>
                </a:cubicBezTo>
                <a:cubicBezTo>
                  <a:pt x="447" y="4"/>
                  <a:pt x="433"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5" name="Google Shape;155;p2"/>
          <p:cNvGrpSpPr/>
          <p:nvPr/>
        </p:nvGrpSpPr>
        <p:grpSpPr>
          <a:xfrm>
            <a:off x="6433600" y="4817875"/>
            <a:ext cx="333650" cy="198650"/>
            <a:chOff x="2645275" y="3236825"/>
            <a:chExt cx="333650" cy="198650"/>
          </a:xfrm>
        </p:grpSpPr>
        <p:sp>
          <p:nvSpPr>
            <p:cNvPr id="156" name="Google Shape;156;p2"/>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2"/>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2" name="Google Shape;162;p2"/>
          <p:cNvGrpSpPr/>
          <p:nvPr/>
        </p:nvGrpSpPr>
        <p:grpSpPr>
          <a:xfrm>
            <a:off x="4813211" y="4817878"/>
            <a:ext cx="733505" cy="482151"/>
            <a:chOff x="6739600" y="291450"/>
            <a:chExt cx="504925" cy="331900"/>
          </a:xfrm>
        </p:grpSpPr>
        <p:sp>
          <p:nvSpPr>
            <p:cNvPr id="163" name="Google Shape;163;p2"/>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2"/>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2"/>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7" name="Google Shape;187;p2"/>
          <p:cNvGrpSpPr/>
          <p:nvPr/>
        </p:nvGrpSpPr>
        <p:grpSpPr>
          <a:xfrm>
            <a:off x="7765471" y="3707269"/>
            <a:ext cx="506717" cy="456779"/>
            <a:chOff x="593975" y="1926100"/>
            <a:chExt cx="917300" cy="826750"/>
          </a:xfrm>
        </p:grpSpPr>
        <p:sp>
          <p:nvSpPr>
            <p:cNvPr id="188" name="Google Shape;188;p2"/>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4" name="Google Shape;224;p2"/>
          <p:cNvSpPr/>
          <p:nvPr/>
        </p:nvSpPr>
        <p:spPr>
          <a:xfrm>
            <a:off x="3311675" y="4817884"/>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5" name="Google Shape;225;p2"/>
          <p:cNvGrpSpPr/>
          <p:nvPr/>
        </p:nvGrpSpPr>
        <p:grpSpPr>
          <a:xfrm>
            <a:off x="1809836" y="4513042"/>
            <a:ext cx="959197" cy="808314"/>
            <a:chOff x="1844900" y="831875"/>
            <a:chExt cx="538300" cy="453625"/>
          </a:xfrm>
        </p:grpSpPr>
        <p:sp>
          <p:nvSpPr>
            <p:cNvPr id="226" name="Google Shape;226;p2"/>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1" name="Google Shape;241;p2"/>
          <p:cNvSpPr/>
          <p:nvPr/>
        </p:nvSpPr>
        <p:spPr>
          <a:xfrm>
            <a:off x="5391575" y="-2952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
          <p:cNvSpPr/>
          <p:nvPr/>
        </p:nvSpPr>
        <p:spPr>
          <a:xfrm>
            <a:off x="8124172" y="627220"/>
            <a:ext cx="389663" cy="207064"/>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3" name="Google Shape;243;p2"/>
          <p:cNvGrpSpPr/>
          <p:nvPr/>
        </p:nvGrpSpPr>
        <p:grpSpPr>
          <a:xfrm>
            <a:off x="8501164" y="2477301"/>
            <a:ext cx="1200748" cy="1182769"/>
            <a:chOff x="960250" y="302050"/>
            <a:chExt cx="721300" cy="710500"/>
          </a:xfrm>
        </p:grpSpPr>
        <p:sp>
          <p:nvSpPr>
            <p:cNvPr id="244" name="Google Shape;244;p2"/>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
            <p:cNvSpPr/>
            <p:nvPr/>
          </p:nvSpPr>
          <p:spPr>
            <a:xfrm>
              <a:off x="961300" y="563475"/>
              <a:ext cx="49200" cy="51600"/>
            </a:xfrm>
            <a:custGeom>
              <a:avLst/>
              <a:gdLst/>
              <a:ahLst/>
              <a:cxnLst/>
              <a:rect l="l" t="t" r="r" b="b"/>
              <a:pathLst>
                <a:path w="1968" h="2064" extrusionOk="0">
                  <a:moveTo>
                    <a:pt x="1569" y="1"/>
                  </a:moveTo>
                  <a:lnTo>
                    <a:pt x="1569" y="1"/>
                  </a:lnTo>
                  <a:cubicBezTo>
                    <a:pt x="1101" y="249"/>
                    <a:pt x="634" y="496"/>
                    <a:pt x="151" y="744"/>
                  </a:cubicBezTo>
                  <a:cubicBezTo>
                    <a:pt x="96" y="896"/>
                    <a:pt x="41" y="1033"/>
                    <a:pt x="1" y="1184"/>
                  </a:cubicBezTo>
                  <a:cubicBezTo>
                    <a:pt x="289" y="1474"/>
                    <a:pt x="592" y="1762"/>
                    <a:pt x="894" y="2037"/>
                  </a:cubicBezTo>
                  <a:cubicBezTo>
                    <a:pt x="913" y="2056"/>
                    <a:pt x="951" y="2063"/>
                    <a:pt x="993" y="2063"/>
                  </a:cubicBezTo>
                  <a:cubicBezTo>
                    <a:pt x="1043" y="2063"/>
                    <a:pt x="1099" y="2052"/>
                    <a:pt x="1129" y="2037"/>
                  </a:cubicBezTo>
                  <a:cubicBezTo>
                    <a:pt x="1720" y="1707"/>
                    <a:pt x="1968" y="634"/>
                    <a:pt x="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
            <p:cNvSpPr/>
            <p:nvPr/>
          </p:nvSpPr>
          <p:spPr>
            <a:xfrm>
              <a:off x="1369900" y="483900"/>
              <a:ext cx="97025" cy="89125"/>
            </a:xfrm>
            <a:custGeom>
              <a:avLst/>
              <a:gdLst/>
              <a:ahLst/>
              <a:cxnLst/>
              <a:rect l="l" t="t" r="r" b="b"/>
              <a:pathLst>
                <a:path w="3881" h="3565" extrusionOk="0">
                  <a:moveTo>
                    <a:pt x="1766" y="0"/>
                  </a:moveTo>
                  <a:cubicBezTo>
                    <a:pt x="1100" y="0"/>
                    <a:pt x="583" y="399"/>
                    <a:pt x="331" y="1135"/>
                  </a:cubicBezTo>
                  <a:cubicBezTo>
                    <a:pt x="1" y="2098"/>
                    <a:pt x="496" y="3171"/>
                    <a:pt x="1417" y="3473"/>
                  </a:cubicBezTo>
                  <a:cubicBezTo>
                    <a:pt x="1597" y="3535"/>
                    <a:pt x="1779" y="3564"/>
                    <a:pt x="1959" y="3564"/>
                  </a:cubicBezTo>
                  <a:cubicBezTo>
                    <a:pt x="2662" y="3564"/>
                    <a:pt x="3320" y="3118"/>
                    <a:pt x="3551" y="2428"/>
                  </a:cubicBezTo>
                  <a:cubicBezTo>
                    <a:pt x="3881" y="1437"/>
                    <a:pt x="3399" y="447"/>
                    <a:pt x="2422" y="116"/>
                  </a:cubicBezTo>
                  <a:cubicBezTo>
                    <a:pt x="2192" y="39"/>
                    <a:pt x="1972" y="0"/>
                    <a:pt x="1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
            <p:cNvSpPr/>
            <p:nvPr/>
          </p:nvSpPr>
          <p:spPr>
            <a:xfrm>
              <a:off x="1442825" y="640325"/>
              <a:ext cx="89100" cy="74425"/>
            </a:xfrm>
            <a:custGeom>
              <a:avLst/>
              <a:gdLst/>
              <a:ahLst/>
              <a:cxnLst/>
              <a:rect l="l" t="t" r="r" b="b"/>
              <a:pathLst>
                <a:path w="3564" h="2977" extrusionOk="0">
                  <a:moveTo>
                    <a:pt x="1841" y="1"/>
                  </a:moveTo>
                  <a:cubicBezTo>
                    <a:pt x="1157" y="1"/>
                    <a:pt x="503" y="399"/>
                    <a:pt x="276" y="1027"/>
                  </a:cubicBezTo>
                  <a:cubicBezTo>
                    <a:pt x="1" y="1770"/>
                    <a:pt x="441" y="2609"/>
                    <a:pt x="1239" y="2885"/>
                  </a:cubicBezTo>
                  <a:cubicBezTo>
                    <a:pt x="1418" y="2947"/>
                    <a:pt x="1604" y="2977"/>
                    <a:pt x="1788" y="2977"/>
                  </a:cubicBezTo>
                  <a:cubicBezTo>
                    <a:pt x="2450" y="2977"/>
                    <a:pt x="3087" y="2593"/>
                    <a:pt x="3303" y="1990"/>
                  </a:cubicBezTo>
                  <a:cubicBezTo>
                    <a:pt x="3563" y="1206"/>
                    <a:pt x="3165" y="366"/>
                    <a:pt x="2395" y="91"/>
                  </a:cubicBezTo>
                  <a:cubicBezTo>
                    <a:pt x="2213" y="30"/>
                    <a:pt x="2026" y="1"/>
                    <a:pt x="1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
            <p:cNvSpPr/>
            <p:nvPr/>
          </p:nvSpPr>
          <p:spPr>
            <a:xfrm>
              <a:off x="1395375" y="838150"/>
              <a:ext cx="93900" cy="73950"/>
            </a:xfrm>
            <a:custGeom>
              <a:avLst/>
              <a:gdLst/>
              <a:ahLst/>
              <a:cxnLst/>
              <a:rect l="l" t="t" r="r" b="b"/>
              <a:pathLst>
                <a:path w="3756" h="2958" extrusionOk="0">
                  <a:moveTo>
                    <a:pt x="2059" y="0"/>
                  </a:moveTo>
                  <a:cubicBezTo>
                    <a:pt x="1399" y="0"/>
                    <a:pt x="858" y="278"/>
                    <a:pt x="468" y="833"/>
                  </a:cubicBezTo>
                  <a:cubicBezTo>
                    <a:pt x="0" y="1493"/>
                    <a:pt x="178" y="2166"/>
                    <a:pt x="440" y="2841"/>
                  </a:cubicBezTo>
                  <a:cubicBezTo>
                    <a:pt x="464" y="2899"/>
                    <a:pt x="634" y="2957"/>
                    <a:pt x="753" y="2957"/>
                  </a:cubicBezTo>
                  <a:cubicBezTo>
                    <a:pt x="774" y="2957"/>
                    <a:pt x="794" y="2955"/>
                    <a:pt x="811" y="2951"/>
                  </a:cubicBezTo>
                  <a:cubicBezTo>
                    <a:pt x="1747" y="2676"/>
                    <a:pt x="2572" y="2208"/>
                    <a:pt x="3315" y="1589"/>
                  </a:cubicBezTo>
                  <a:cubicBezTo>
                    <a:pt x="3742" y="1245"/>
                    <a:pt x="3755" y="928"/>
                    <a:pt x="3370" y="530"/>
                  </a:cubicBezTo>
                  <a:cubicBezTo>
                    <a:pt x="3205" y="350"/>
                    <a:pt x="2985" y="240"/>
                    <a:pt x="2834" y="130"/>
                  </a:cubicBezTo>
                  <a:cubicBezTo>
                    <a:pt x="2587" y="75"/>
                    <a:pt x="2421" y="20"/>
                    <a:pt x="2242" y="7"/>
                  </a:cubicBezTo>
                  <a:cubicBezTo>
                    <a:pt x="2180" y="2"/>
                    <a:pt x="2119" y="0"/>
                    <a:pt x="2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
            <p:cNvSpPr/>
            <p:nvPr/>
          </p:nvSpPr>
          <p:spPr>
            <a:xfrm>
              <a:off x="1172475" y="589375"/>
              <a:ext cx="82225" cy="77275"/>
            </a:xfrm>
            <a:custGeom>
              <a:avLst/>
              <a:gdLst/>
              <a:ahLst/>
              <a:cxnLst/>
              <a:rect l="l" t="t" r="r" b="b"/>
              <a:pathLst>
                <a:path w="3289" h="3091" extrusionOk="0">
                  <a:moveTo>
                    <a:pt x="1368" y="1"/>
                  </a:moveTo>
                  <a:cubicBezTo>
                    <a:pt x="914" y="1"/>
                    <a:pt x="494" y="298"/>
                    <a:pt x="317" y="809"/>
                  </a:cubicBezTo>
                  <a:cubicBezTo>
                    <a:pt x="1" y="1703"/>
                    <a:pt x="454" y="2639"/>
                    <a:pt x="1349" y="2982"/>
                  </a:cubicBezTo>
                  <a:cubicBezTo>
                    <a:pt x="1537" y="3055"/>
                    <a:pt x="1725" y="3091"/>
                    <a:pt x="1906" y="3091"/>
                  </a:cubicBezTo>
                  <a:cubicBezTo>
                    <a:pt x="2308" y="3091"/>
                    <a:pt x="2675" y="2915"/>
                    <a:pt x="2931" y="2584"/>
                  </a:cubicBezTo>
                  <a:cubicBezTo>
                    <a:pt x="3275" y="2157"/>
                    <a:pt x="3289" y="1551"/>
                    <a:pt x="2890" y="1043"/>
                  </a:cubicBezTo>
                  <a:cubicBezTo>
                    <a:pt x="2656" y="726"/>
                    <a:pt x="2353" y="451"/>
                    <a:pt x="2023" y="217"/>
                  </a:cubicBezTo>
                  <a:cubicBezTo>
                    <a:pt x="1813" y="70"/>
                    <a:pt x="1587" y="1"/>
                    <a:pt x="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
            <p:cNvSpPr/>
            <p:nvPr/>
          </p:nvSpPr>
          <p:spPr>
            <a:xfrm>
              <a:off x="1244725" y="770200"/>
              <a:ext cx="92875" cy="67925"/>
            </a:xfrm>
            <a:custGeom>
              <a:avLst/>
              <a:gdLst/>
              <a:ahLst/>
              <a:cxnLst/>
              <a:rect l="l" t="t" r="r" b="b"/>
              <a:pathLst>
                <a:path w="3715" h="2717" extrusionOk="0">
                  <a:moveTo>
                    <a:pt x="2095" y="0"/>
                  </a:moveTo>
                  <a:cubicBezTo>
                    <a:pt x="1539" y="0"/>
                    <a:pt x="950" y="239"/>
                    <a:pt x="605" y="634"/>
                  </a:cubicBezTo>
                  <a:cubicBezTo>
                    <a:pt x="0" y="1349"/>
                    <a:pt x="248" y="2298"/>
                    <a:pt x="1114" y="2615"/>
                  </a:cubicBezTo>
                  <a:cubicBezTo>
                    <a:pt x="1305" y="2683"/>
                    <a:pt x="1508" y="2716"/>
                    <a:pt x="1711" y="2716"/>
                  </a:cubicBezTo>
                  <a:cubicBezTo>
                    <a:pt x="2325" y="2716"/>
                    <a:pt x="2944" y="2417"/>
                    <a:pt x="3275" y="1900"/>
                  </a:cubicBezTo>
                  <a:cubicBezTo>
                    <a:pt x="3715" y="1212"/>
                    <a:pt x="3440" y="372"/>
                    <a:pt x="2669" y="97"/>
                  </a:cubicBezTo>
                  <a:cubicBezTo>
                    <a:pt x="2491" y="31"/>
                    <a:pt x="2295" y="0"/>
                    <a:pt x="2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
            <p:cNvSpPr/>
            <p:nvPr/>
          </p:nvSpPr>
          <p:spPr>
            <a:xfrm>
              <a:off x="1190700" y="302050"/>
              <a:ext cx="80875" cy="80125"/>
            </a:xfrm>
            <a:custGeom>
              <a:avLst/>
              <a:gdLst/>
              <a:ahLst/>
              <a:cxnLst/>
              <a:rect l="l" t="t" r="r" b="b"/>
              <a:pathLst>
                <a:path w="3235" h="3205" extrusionOk="0">
                  <a:moveTo>
                    <a:pt x="339" y="1"/>
                  </a:moveTo>
                  <a:cubicBezTo>
                    <a:pt x="226" y="1"/>
                    <a:pt x="42" y="103"/>
                    <a:pt x="28" y="181"/>
                  </a:cubicBezTo>
                  <a:cubicBezTo>
                    <a:pt x="1" y="291"/>
                    <a:pt x="111" y="442"/>
                    <a:pt x="180" y="552"/>
                  </a:cubicBezTo>
                  <a:cubicBezTo>
                    <a:pt x="413" y="924"/>
                    <a:pt x="703" y="1254"/>
                    <a:pt x="895" y="1640"/>
                  </a:cubicBezTo>
                  <a:cubicBezTo>
                    <a:pt x="1088" y="2052"/>
                    <a:pt x="1226" y="2506"/>
                    <a:pt x="1363" y="2946"/>
                  </a:cubicBezTo>
                  <a:cubicBezTo>
                    <a:pt x="1420" y="3118"/>
                    <a:pt x="1506" y="3204"/>
                    <a:pt x="1660" y="3204"/>
                  </a:cubicBezTo>
                  <a:cubicBezTo>
                    <a:pt x="1691" y="3204"/>
                    <a:pt x="1725" y="3201"/>
                    <a:pt x="1762" y="3194"/>
                  </a:cubicBezTo>
                  <a:cubicBezTo>
                    <a:pt x="2381" y="3071"/>
                    <a:pt x="2835" y="2754"/>
                    <a:pt x="3069" y="2107"/>
                  </a:cubicBezTo>
                  <a:cubicBezTo>
                    <a:pt x="3234" y="1612"/>
                    <a:pt x="3179" y="1089"/>
                    <a:pt x="2972" y="567"/>
                  </a:cubicBezTo>
                  <a:cubicBezTo>
                    <a:pt x="2932" y="470"/>
                    <a:pt x="2807" y="346"/>
                    <a:pt x="2697" y="332"/>
                  </a:cubicBezTo>
                  <a:cubicBezTo>
                    <a:pt x="1927" y="209"/>
                    <a:pt x="1143" y="99"/>
                    <a:pt x="358" y="2"/>
                  </a:cubicBezTo>
                  <a:cubicBezTo>
                    <a:pt x="352" y="1"/>
                    <a:pt x="346"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
            <p:cNvSpPr/>
            <p:nvPr/>
          </p:nvSpPr>
          <p:spPr>
            <a:xfrm>
              <a:off x="1503000" y="540600"/>
              <a:ext cx="79825" cy="88575"/>
            </a:xfrm>
            <a:custGeom>
              <a:avLst/>
              <a:gdLst/>
              <a:ahLst/>
              <a:cxnLst/>
              <a:rect l="l" t="t" r="r" b="b"/>
              <a:pathLst>
                <a:path w="3193" h="3543" extrusionOk="0">
                  <a:moveTo>
                    <a:pt x="1159" y="0"/>
                  </a:moveTo>
                  <a:cubicBezTo>
                    <a:pt x="1121" y="0"/>
                    <a:pt x="1089" y="7"/>
                    <a:pt x="1074" y="22"/>
                  </a:cubicBezTo>
                  <a:cubicBezTo>
                    <a:pt x="813" y="256"/>
                    <a:pt x="524" y="490"/>
                    <a:pt x="358" y="793"/>
                  </a:cubicBezTo>
                  <a:cubicBezTo>
                    <a:pt x="1" y="1481"/>
                    <a:pt x="166" y="2237"/>
                    <a:pt x="730" y="2815"/>
                  </a:cubicBezTo>
                  <a:cubicBezTo>
                    <a:pt x="1188" y="3282"/>
                    <a:pt x="1840" y="3543"/>
                    <a:pt x="2454" y="3543"/>
                  </a:cubicBezTo>
                  <a:cubicBezTo>
                    <a:pt x="2708" y="3543"/>
                    <a:pt x="2955" y="3499"/>
                    <a:pt x="3179" y="3407"/>
                  </a:cubicBezTo>
                  <a:cubicBezTo>
                    <a:pt x="3179" y="3379"/>
                    <a:pt x="3193" y="3352"/>
                    <a:pt x="3193" y="3337"/>
                  </a:cubicBezTo>
                  <a:cubicBezTo>
                    <a:pt x="2615" y="2251"/>
                    <a:pt x="2037" y="1178"/>
                    <a:pt x="1432" y="105"/>
                  </a:cubicBezTo>
                  <a:cubicBezTo>
                    <a:pt x="1402" y="45"/>
                    <a:pt x="1258" y="0"/>
                    <a:pt x="1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
            <p:cNvSpPr/>
            <p:nvPr/>
          </p:nvSpPr>
          <p:spPr>
            <a:xfrm>
              <a:off x="1555650" y="713775"/>
              <a:ext cx="80825" cy="76400"/>
            </a:xfrm>
            <a:custGeom>
              <a:avLst/>
              <a:gdLst/>
              <a:ahLst/>
              <a:cxnLst/>
              <a:rect l="l" t="t" r="r" b="b"/>
              <a:pathLst>
                <a:path w="3233" h="3056" extrusionOk="0">
                  <a:moveTo>
                    <a:pt x="1756" y="0"/>
                  </a:moveTo>
                  <a:cubicBezTo>
                    <a:pt x="1731" y="0"/>
                    <a:pt x="1705" y="1"/>
                    <a:pt x="1679" y="2"/>
                  </a:cubicBezTo>
                  <a:cubicBezTo>
                    <a:pt x="1046" y="15"/>
                    <a:pt x="633" y="373"/>
                    <a:pt x="358" y="923"/>
                  </a:cubicBezTo>
                  <a:cubicBezTo>
                    <a:pt x="0" y="1653"/>
                    <a:pt x="151" y="2341"/>
                    <a:pt x="509" y="3056"/>
                  </a:cubicBezTo>
                  <a:cubicBezTo>
                    <a:pt x="1417" y="2299"/>
                    <a:pt x="2312" y="1570"/>
                    <a:pt x="3233" y="827"/>
                  </a:cubicBezTo>
                  <a:cubicBezTo>
                    <a:pt x="2862" y="325"/>
                    <a:pt x="2391" y="0"/>
                    <a:pt x="1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
            <p:cNvSpPr/>
            <p:nvPr/>
          </p:nvSpPr>
          <p:spPr>
            <a:xfrm>
              <a:off x="1027675" y="637550"/>
              <a:ext cx="94275" cy="65950"/>
            </a:xfrm>
            <a:custGeom>
              <a:avLst/>
              <a:gdLst/>
              <a:ahLst/>
              <a:cxnLst/>
              <a:rect l="l" t="t" r="r" b="b"/>
              <a:pathLst>
                <a:path w="3771" h="2638" extrusionOk="0">
                  <a:moveTo>
                    <a:pt x="1252" y="1"/>
                  </a:moveTo>
                  <a:cubicBezTo>
                    <a:pt x="840" y="1"/>
                    <a:pt x="424" y="125"/>
                    <a:pt x="0" y="437"/>
                  </a:cubicBezTo>
                  <a:cubicBezTo>
                    <a:pt x="1253" y="1262"/>
                    <a:pt x="2436" y="2046"/>
                    <a:pt x="3770" y="2638"/>
                  </a:cubicBezTo>
                  <a:cubicBezTo>
                    <a:pt x="3770" y="1565"/>
                    <a:pt x="3165" y="560"/>
                    <a:pt x="2299" y="230"/>
                  </a:cubicBezTo>
                  <a:cubicBezTo>
                    <a:pt x="1950" y="91"/>
                    <a:pt x="1602"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
            <p:cNvSpPr/>
            <p:nvPr/>
          </p:nvSpPr>
          <p:spPr>
            <a:xfrm>
              <a:off x="1396375" y="742025"/>
              <a:ext cx="64000" cy="56100"/>
            </a:xfrm>
            <a:custGeom>
              <a:avLst/>
              <a:gdLst/>
              <a:ahLst/>
              <a:cxnLst/>
              <a:rect l="l" t="t" r="r" b="b"/>
              <a:pathLst>
                <a:path w="2560" h="2244" extrusionOk="0">
                  <a:moveTo>
                    <a:pt x="1299" y="0"/>
                  </a:moveTo>
                  <a:cubicBezTo>
                    <a:pt x="829" y="0"/>
                    <a:pt x="392" y="266"/>
                    <a:pt x="221" y="715"/>
                  </a:cubicBezTo>
                  <a:cubicBezTo>
                    <a:pt x="1" y="1293"/>
                    <a:pt x="318" y="1967"/>
                    <a:pt x="881" y="2174"/>
                  </a:cubicBezTo>
                  <a:cubicBezTo>
                    <a:pt x="1007" y="2222"/>
                    <a:pt x="1138" y="2244"/>
                    <a:pt x="1267" y="2244"/>
                  </a:cubicBezTo>
                  <a:cubicBezTo>
                    <a:pt x="1731" y="2244"/>
                    <a:pt x="2182" y="1954"/>
                    <a:pt x="2354" y="1513"/>
                  </a:cubicBezTo>
                  <a:cubicBezTo>
                    <a:pt x="2560" y="949"/>
                    <a:pt x="2257" y="261"/>
                    <a:pt x="1707" y="68"/>
                  </a:cubicBezTo>
                  <a:cubicBezTo>
                    <a:pt x="1572" y="22"/>
                    <a:pt x="1434" y="0"/>
                    <a:pt x="1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
            <p:cNvSpPr/>
            <p:nvPr/>
          </p:nvSpPr>
          <p:spPr>
            <a:xfrm>
              <a:off x="1139475" y="516700"/>
              <a:ext cx="78075" cy="36500"/>
            </a:xfrm>
            <a:custGeom>
              <a:avLst/>
              <a:gdLst/>
              <a:ahLst/>
              <a:cxnLst/>
              <a:rect l="l" t="t" r="r" b="b"/>
              <a:pathLst>
                <a:path w="3123" h="1460" extrusionOk="0">
                  <a:moveTo>
                    <a:pt x="0" y="1"/>
                  </a:moveTo>
                  <a:lnTo>
                    <a:pt x="0" y="1"/>
                  </a:lnTo>
                  <a:cubicBezTo>
                    <a:pt x="206" y="799"/>
                    <a:pt x="633" y="1212"/>
                    <a:pt x="1279" y="1391"/>
                  </a:cubicBezTo>
                  <a:cubicBezTo>
                    <a:pt x="1449" y="1436"/>
                    <a:pt x="1615" y="1460"/>
                    <a:pt x="1775" y="1460"/>
                  </a:cubicBezTo>
                  <a:cubicBezTo>
                    <a:pt x="2199" y="1460"/>
                    <a:pt x="2583" y="1296"/>
                    <a:pt x="2903" y="936"/>
                  </a:cubicBezTo>
                  <a:cubicBezTo>
                    <a:pt x="3027" y="799"/>
                    <a:pt x="3123" y="566"/>
                    <a:pt x="3095" y="386"/>
                  </a:cubicBezTo>
                  <a:cubicBezTo>
                    <a:pt x="3082" y="290"/>
                    <a:pt x="2779" y="235"/>
                    <a:pt x="2614" y="180"/>
                  </a:cubicBezTo>
                  <a:cubicBezTo>
                    <a:pt x="2559" y="153"/>
                    <a:pt x="2504" y="153"/>
                    <a:pt x="2462" y="153"/>
                  </a:cubicBezTo>
                  <a:cubicBezTo>
                    <a:pt x="1679" y="98"/>
                    <a:pt x="881" y="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
            <p:cNvSpPr/>
            <p:nvPr/>
          </p:nvSpPr>
          <p:spPr>
            <a:xfrm>
              <a:off x="1119850" y="780175"/>
              <a:ext cx="58850" cy="61425"/>
            </a:xfrm>
            <a:custGeom>
              <a:avLst/>
              <a:gdLst/>
              <a:ahLst/>
              <a:cxnLst/>
              <a:rect l="l" t="t" r="r" b="b"/>
              <a:pathLst>
                <a:path w="2354" h="2457" extrusionOk="0">
                  <a:moveTo>
                    <a:pt x="1831" y="0"/>
                  </a:moveTo>
                  <a:cubicBezTo>
                    <a:pt x="1184" y="551"/>
                    <a:pt x="633" y="1156"/>
                    <a:pt x="207" y="1871"/>
                  </a:cubicBezTo>
                  <a:cubicBezTo>
                    <a:pt x="0" y="2216"/>
                    <a:pt x="70" y="2326"/>
                    <a:pt x="468" y="2422"/>
                  </a:cubicBezTo>
                  <a:cubicBezTo>
                    <a:pt x="561" y="2446"/>
                    <a:pt x="657" y="2457"/>
                    <a:pt x="755" y="2457"/>
                  </a:cubicBezTo>
                  <a:cubicBezTo>
                    <a:pt x="1224" y="2457"/>
                    <a:pt x="1725" y="2194"/>
                    <a:pt x="2009" y="1761"/>
                  </a:cubicBezTo>
                  <a:cubicBezTo>
                    <a:pt x="2354" y="1253"/>
                    <a:pt x="2312" y="620"/>
                    <a:pt x="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
            <p:cNvSpPr/>
            <p:nvPr/>
          </p:nvSpPr>
          <p:spPr>
            <a:xfrm>
              <a:off x="1074800" y="902825"/>
              <a:ext cx="46800" cy="69150"/>
            </a:xfrm>
            <a:custGeom>
              <a:avLst/>
              <a:gdLst/>
              <a:ahLst/>
              <a:cxnLst/>
              <a:rect l="l" t="t" r="r" b="b"/>
              <a:pathLst>
                <a:path w="1872" h="2766" extrusionOk="0">
                  <a:moveTo>
                    <a:pt x="826" y="0"/>
                  </a:moveTo>
                  <a:cubicBezTo>
                    <a:pt x="734" y="0"/>
                    <a:pt x="666" y="69"/>
                    <a:pt x="619" y="254"/>
                  </a:cubicBezTo>
                  <a:cubicBezTo>
                    <a:pt x="509" y="667"/>
                    <a:pt x="358" y="1065"/>
                    <a:pt x="262" y="1465"/>
                  </a:cubicBezTo>
                  <a:cubicBezTo>
                    <a:pt x="152" y="1878"/>
                    <a:pt x="97" y="2290"/>
                    <a:pt x="1" y="2758"/>
                  </a:cubicBezTo>
                  <a:cubicBezTo>
                    <a:pt x="57" y="2763"/>
                    <a:pt x="111" y="2765"/>
                    <a:pt x="164" y="2765"/>
                  </a:cubicBezTo>
                  <a:cubicBezTo>
                    <a:pt x="708" y="2765"/>
                    <a:pt x="1089" y="2513"/>
                    <a:pt x="1390" y="2125"/>
                  </a:cubicBezTo>
                  <a:cubicBezTo>
                    <a:pt x="1872" y="1465"/>
                    <a:pt x="1720" y="515"/>
                    <a:pt x="1087" y="102"/>
                  </a:cubicBezTo>
                  <a:cubicBezTo>
                    <a:pt x="985" y="42"/>
                    <a:pt x="8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
            <p:cNvSpPr/>
            <p:nvPr/>
          </p:nvSpPr>
          <p:spPr>
            <a:xfrm>
              <a:off x="1241775" y="433175"/>
              <a:ext cx="50425" cy="62925"/>
            </a:xfrm>
            <a:custGeom>
              <a:avLst/>
              <a:gdLst/>
              <a:ahLst/>
              <a:cxnLst/>
              <a:rect l="l" t="t" r="r" b="b"/>
              <a:pathLst>
                <a:path w="2017" h="2517" extrusionOk="0">
                  <a:moveTo>
                    <a:pt x="412" y="0"/>
                  </a:moveTo>
                  <a:cubicBezTo>
                    <a:pt x="84" y="0"/>
                    <a:pt x="0" y="147"/>
                    <a:pt x="118" y="535"/>
                  </a:cubicBezTo>
                  <a:cubicBezTo>
                    <a:pt x="283" y="1058"/>
                    <a:pt x="476" y="1553"/>
                    <a:pt x="668" y="2063"/>
                  </a:cubicBezTo>
                  <a:cubicBezTo>
                    <a:pt x="723" y="2241"/>
                    <a:pt x="847" y="2516"/>
                    <a:pt x="944" y="2516"/>
                  </a:cubicBezTo>
                  <a:cubicBezTo>
                    <a:pt x="1122" y="2516"/>
                    <a:pt x="1315" y="2366"/>
                    <a:pt x="1466" y="2241"/>
                  </a:cubicBezTo>
                  <a:cubicBezTo>
                    <a:pt x="1576" y="2145"/>
                    <a:pt x="1632" y="1980"/>
                    <a:pt x="1672" y="1911"/>
                  </a:cubicBezTo>
                  <a:cubicBezTo>
                    <a:pt x="2017" y="976"/>
                    <a:pt x="1494" y="109"/>
                    <a:pt x="599" y="12"/>
                  </a:cubicBezTo>
                  <a:cubicBezTo>
                    <a:pt x="530" y="5"/>
                    <a:pt x="467"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
            <p:cNvSpPr/>
            <p:nvPr/>
          </p:nvSpPr>
          <p:spPr>
            <a:xfrm>
              <a:off x="1240600" y="890150"/>
              <a:ext cx="66375" cy="35875"/>
            </a:xfrm>
            <a:custGeom>
              <a:avLst/>
              <a:gdLst/>
              <a:ahLst/>
              <a:cxnLst/>
              <a:rect l="l" t="t" r="r" b="b"/>
              <a:pathLst>
                <a:path w="2655" h="1435" extrusionOk="0">
                  <a:moveTo>
                    <a:pt x="1232" y="1"/>
                  </a:moveTo>
                  <a:cubicBezTo>
                    <a:pt x="1202" y="1"/>
                    <a:pt x="1172" y="2"/>
                    <a:pt x="1141" y="4"/>
                  </a:cubicBezTo>
                  <a:cubicBezTo>
                    <a:pt x="468" y="73"/>
                    <a:pt x="0" y="679"/>
                    <a:pt x="68" y="1435"/>
                  </a:cubicBezTo>
                  <a:cubicBezTo>
                    <a:pt x="936" y="1407"/>
                    <a:pt x="1789" y="1380"/>
                    <a:pt x="2655" y="1339"/>
                  </a:cubicBezTo>
                  <a:cubicBezTo>
                    <a:pt x="2602" y="600"/>
                    <a:pt x="1930" y="1"/>
                    <a:pt x="1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
            <p:cNvSpPr/>
            <p:nvPr/>
          </p:nvSpPr>
          <p:spPr>
            <a:xfrm>
              <a:off x="1402250" y="370000"/>
              <a:ext cx="57800" cy="45950"/>
            </a:xfrm>
            <a:custGeom>
              <a:avLst/>
              <a:gdLst/>
              <a:ahLst/>
              <a:cxnLst/>
              <a:rect l="l" t="t" r="r" b="b"/>
              <a:pathLst>
                <a:path w="2312" h="1838" extrusionOk="0">
                  <a:moveTo>
                    <a:pt x="315" y="0"/>
                  </a:moveTo>
                  <a:cubicBezTo>
                    <a:pt x="303" y="0"/>
                    <a:pt x="294" y="3"/>
                    <a:pt x="289" y="8"/>
                  </a:cubicBezTo>
                  <a:cubicBezTo>
                    <a:pt x="179" y="118"/>
                    <a:pt x="83" y="297"/>
                    <a:pt x="68" y="463"/>
                  </a:cubicBezTo>
                  <a:cubicBezTo>
                    <a:pt x="0" y="958"/>
                    <a:pt x="234" y="1343"/>
                    <a:pt x="646" y="1604"/>
                  </a:cubicBezTo>
                  <a:cubicBezTo>
                    <a:pt x="894" y="1755"/>
                    <a:pt x="1148" y="1838"/>
                    <a:pt x="1422" y="1838"/>
                  </a:cubicBezTo>
                  <a:cubicBezTo>
                    <a:pt x="1695" y="1838"/>
                    <a:pt x="1988" y="1755"/>
                    <a:pt x="2312" y="1576"/>
                  </a:cubicBezTo>
                  <a:cubicBezTo>
                    <a:pt x="1719" y="1081"/>
                    <a:pt x="1211" y="628"/>
                    <a:pt x="674" y="187"/>
                  </a:cubicBezTo>
                  <a:cubicBezTo>
                    <a:pt x="579" y="104"/>
                    <a:pt x="391"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2"/>
            <p:cNvSpPr/>
            <p:nvPr/>
          </p:nvSpPr>
          <p:spPr>
            <a:xfrm>
              <a:off x="1089575" y="577300"/>
              <a:ext cx="45425" cy="40725"/>
            </a:xfrm>
            <a:custGeom>
              <a:avLst/>
              <a:gdLst/>
              <a:ahLst/>
              <a:cxnLst/>
              <a:rect l="l" t="t" r="r" b="b"/>
              <a:pathLst>
                <a:path w="1817" h="1629" extrusionOk="0">
                  <a:moveTo>
                    <a:pt x="950" y="1"/>
                  </a:moveTo>
                  <a:cubicBezTo>
                    <a:pt x="607" y="1"/>
                    <a:pt x="286" y="224"/>
                    <a:pt x="153" y="590"/>
                  </a:cubicBezTo>
                  <a:cubicBezTo>
                    <a:pt x="1" y="1003"/>
                    <a:pt x="180" y="1429"/>
                    <a:pt x="579" y="1581"/>
                  </a:cubicBezTo>
                  <a:cubicBezTo>
                    <a:pt x="667" y="1613"/>
                    <a:pt x="759" y="1628"/>
                    <a:pt x="852" y="1628"/>
                  </a:cubicBezTo>
                  <a:cubicBezTo>
                    <a:pt x="1193" y="1628"/>
                    <a:pt x="1533" y="1421"/>
                    <a:pt x="1652" y="1086"/>
                  </a:cubicBezTo>
                  <a:cubicBezTo>
                    <a:pt x="1817" y="659"/>
                    <a:pt x="1611" y="178"/>
                    <a:pt x="1198" y="40"/>
                  </a:cubicBezTo>
                  <a:cubicBezTo>
                    <a:pt x="1116" y="14"/>
                    <a:pt x="1032" y="1"/>
                    <a:pt x="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
            <p:cNvSpPr/>
            <p:nvPr/>
          </p:nvSpPr>
          <p:spPr>
            <a:xfrm>
              <a:off x="1353400" y="646250"/>
              <a:ext cx="43700" cy="37975"/>
            </a:xfrm>
            <a:custGeom>
              <a:avLst/>
              <a:gdLst/>
              <a:ahLst/>
              <a:cxnLst/>
              <a:rect l="l" t="t" r="r" b="b"/>
              <a:pathLst>
                <a:path w="1748" h="1519" extrusionOk="0">
                  <a:moveTo>
                    <a:pt x="936" y="0"/>
                  </a:moveTo>
                  <a:cubicBezTo>
                    <a:pt x="601" y="0"/>
                    <a:pt x="250" y="212"/>
                    <a:pt x="138" y="515"/>
                  </a:cubicBezTo>
                  <a:cubicBezTo>
                    <a:pt x="1" y="914"/>
                    <a:pt x="206" y="1340"/>
                    <a:pt x="619" y="1478"/>
                  </a:cubicBezTo>
                  <a:cubicBezTo>
                    <a:pt x="695" y="1506"/>
                    <a:pt x="775" y="1519"/>
                    <a:pt x="856" y="1519"/>
                  </a:cubicBezTo>
                  <a:cubicBezTo>
                    <a:pt x="1169" y="1519"/>
                    <a:pt x="1487" y="1319"/>
                    <a:pt x="1597" y="1024"/>
                  </a:cubicBezTo>
                  <a:cubicBezTo>
                    <a:pt x="1747" y="625"/>
                    <a:pt x="1541" y="171"/>
                    <a:pt x="1156" y="34"/>
                  </a:cubicBezTo>
                  <a:cubicBezTo>
                    <a:pt x="1085" y="11"/>
                    <a:pt x="1011" y="0"/>
                    <a:pt x="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2"/>
            <p:cNvSpPr/>
            <p:nvPr/>
          </p:nvSpPr>
          <p:spPr>
            <a:xfrm>
              <a:off x="1314525" y="392775"/>
              <a:ext cx="39600" cy="34925"/>
            </a:xfrm>
            <a:custGeom>
              <a:avLst/>
              <a:gdLst/>
              <a:ahLst/>
              <a:cxnLst/>
              <a:rect l="l" t="t" r="r" b="b"/>
              <a:pathLst>
                <a:path w="1584" h="1397" extrusionOk="0">
                  <a:moveTo>
                    <a:pt x="770" y="0"/>
                  </a:moveTo>
                  <a:cubicBezTo>
                    <a:pt x="493" y="0"/>
                    <a:pt x="234" y="170"/>
                    <a:pt x="138" y="445"/>
                  </a:cubicBezTo>
                  <a:cubicBezTo>
                    <a:pt x="0" y="817"/>
                    <a:pt x="180" y="1216"/>
                    <a:pt x="510" y="1353"/>
                  </a:cubicBezTo>
                  <a:cubicBezTo>
                    <a:pt x="589" y="1382"/>
                    <a:pt x="671" y="1396"/>
                    <a:pt x="753" y="1396"/>
                  </a:cubicBezTo>
                  <a:cubicBezTo>
                    <a:pt x="1059" y="1396"/>
                    <a:pt x="1362" y="1206"/>
                    <a:pt x="1459" y="913"/>
                  </a:cubicBezTo>
                  <a:cubicBezTo>
                    <a:pt x="1583" y="570"/>
                    <a:pt x="1376" y="184"/>
                    <a:pt x="1019" y="47"/>
                  </a:cubicBezTo>
                  <a:cubicBezTo>
                    <a:pt x="937" y="15"/>
                    <a:pt x="852" y="0"/>
                    <a:pt x="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
            <p:cNvSpPr/>
            <p:nvPr/>
          </p:nvSpPr>
          <p:spPr>
            <a:xfrm>
              <a:off x="1294250" y="605200"/>
              <a:ext cx="29600" cy="25375"/>
            </a:xfrm>
            <a:custGeom>
              <a:avLst/>
              <a:gdLst/>
              <a:ahLst/>
              <a:cxnLst/>
              <a:rect l="l" t="t" r="r" b="b"/>
              <a:pathLst>
                <a:path w="1184" h="1015" extrusionOk="0">
                  <a:moveTo>
                    <a:pt x="596" y="1"/>
                  </a:moveTo>
                  <a:cubicBezTo>
                    <a:pt x="376" y="1"/>
                    <a:pt x="174" y="133"/>
                    <a:pt x="96" y="355"/>
                  </a:cubicBezTo>
                  <a:cubicBezTo>
                    <a:pt x="0" y="630"/>
                    <a:pt x="151" y="905"/>
                    <a:pt x="441" y="988"/>
                  </a:cubicBezTo>
                  <a:cubicBezTo>
                    <a:pt x="506" y="1006"/>
                    <a:pt x="568" y="1015"/>
                    <a:pt x="625" y="1015"/>
                  </a:cubicBezTo>
                  <a:cubicBezTo>
                    <a:pt x="829" y="1015"/>
                    <a:pt x="976" y="900"/>
                    <a:pt x="1073" y="685"/>
                  </a:cubicBezTo>
                  <a:cubicBezTo>
                    <a:pt x="1183" y="423"/>
                    <a:pt x="1032" y="120"/>
                    <a:pt x="756" y="25"/>
                  </a:cubicBezTo>
                  <a:cubicBezTo>
                    <a:pt x="703" y="9"/>
                    <a:pt x="64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7" name="Google Shape;267;p2"/>
          <p:cNvSpPr/>
          <p:nvPr/>
        </p:nvSpPr>
        <p:spPr>
          <a:xfrm rot="3059263">
            <a:off x="1685665" y="119836"/>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662"/>
        <p:cNvGrpSpPr/>
        <p:nvPr/>
      </p:nvGrpSpPr>
      <p:grpSpPr>
        <a:xfrm>
          <a:off x="0" y="0"/>
          <a:ext cx="0" cy="0"/>
          <a:chOff x="0" y="0"/>
          <a:chExt cx="0" cy="0"/>
        </a:xfrm>
      </p:grpSpPr>
      <p:sp>
        <p:nvSpPr>
          <p:cNvPr id="1663" name="Google Shape;1663;p15"/>
          <p:cNvSpPr txBox="1">
            <a:spLocks noGrp="1"/>
          </p:cNvSpPr>
          <p:nvPr>
            <p:ph type="subTitle" idx="1"/>
          </p:nvPr>
        </p:nvSpPr>
        <p:spPr>
          <a:xfrm>
            <a:off x="1167950" y="234417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64" name="Google Shape;1664;p15"/>
          <p:cNvSpPr txBox="1">
            <a:spLocks noGrp="1"/>
          </p:cNvSpPr>
          <p:nvPr>
            <p:ph type="subTitle" idx="2"/>
          </p:nvPr>
        </p:nvSpPr>
        <p:spPr>
          <a:xfrm>
            <a:off x="3403800" y="3632402"/>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65" name="Google Shape;1665;p15"/>
          <p:cNvSpPr txBox="1">
            <a:spLocks noGrp="1"/>
          </p:cNvSpPr>
          <p:nvPr>
            <p:ph type="subTitle" idx="3"/>
          </p:nvPr>
        </p:nvSpPr>
        <p:spPr>
          <a:xfrm>
            <a:off x="5639650" y="234417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66" name="Google Shape;1666;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1667" name="Google Shape;1667;p15"/>
          <p:cNvSpPr txBox="1">
            <a:spLocks noGrp="1"/>
          </p:cNvSpPr>
          <p:nvPr>
            <p:ph type="subTitle" idx="4"/>
          </p:nvPr>
        </p:nvSpPr>
        <p:spPr>
          <a:xfrm>
            <a:off x="1167950" y="20487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2pPr>
            <a:lvl3pPr lvl="2"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3pPr>
            <a:lvl4pPr lvl="3"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4pPr>
            <a:lvl5pPr lvl="4"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5pPr>
            <a:lvl6pPr lvl="5"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6pPr>
            <a:lvl7pPr lvl="6"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7pPr>
            <a:lvl8pPr lvl="7"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8pPr>
            <a:lvl9pPr lvl="8"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9pPr>
          </a:lstStyle>
          <a:p/>
        </p:txBody>
      </p:sp>
      <p:sp>
        <p:nvSpPr>
          <p:cNvPr id="1668" name="Google Shape;1668;p15"/>
          <p:cNvSpPr txBox="1">
            <a:spLocks noGrp="1"/>
          </p:cNvSpPr>
          <p:nvPr>
            <p:ph type="subTitle" idx="5"/>
          </p:nvPr>
        </p:nvSpPr>
        <p:spPr>
          <a:xfrm>
            <a:off x="5639650" y="20487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2pPr>
            <a:lvl3pPr lvl="2"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3pPr>
            <a:lvl4pPr lvl="3"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4pPr>
            <a:lvl5pPr lvl="4"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5pPr>
            <a:lvl6pPr lvl="5"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6pPr>
            <a:lvl7pPr lvl="6"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7pPr>
            <a:lvl8pPr lvl="7"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8pPr>
            <a:lvl9pPr lvl="8"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9pPr>
          </a:lstStyle>
          <a:p/>
        </p:txBody>
      </p:sp>
      <p:sp>
        <p:nvSpPr>
          <p:cNvPr id="1669" name="Google Shape;1669;p15"/>
          <p:cNvSpPr txBox="1">
            <a:spLocks noGrp="1"/>
          </p:cNvSpPr>
          <p:nvPr>
            <p:ph type="subTitle" idx="6"/>
          </p:nvPr>
        </p:nvSpPr>
        <p:spPr>
          <a:xfrm>
            <a:off x="3403800" y="333787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2pPr>
            <a:lvl3pPr lvl="2"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3pPr>
            <a:lvl4pPr lvl="3"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4pPr>
            <a:lvl5pPr lvl="4"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5pPr>
            <a:lvl6pPr lvl="5"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6pPr>
            <a:lvl7pPr lvl="6"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7pPr>
            <a:lvl8pPr lvl="7"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8pPr>
            <a:lvl9pPr lvl="8"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9pPr>
          </a:lstStyle>
          <a:p/>
        </p:txBody>
      </p:sp>
      <p:grpSp>
        <p:nvGrpSpPr>
          <p:cNvPr id="1670" name="Google Shape;1670;p15"/>
          <p:cNvGrpSpPr/>
          <p:nvPr/>
        </p:nvGrpSpPr>
        <p:grpSpPr>
          <a:xfrm rot="7941567" flipH="1">
            <a:off x="-2023416" y="-2073971"/>
            <a:ext cx="5125935" cy="2891909"/>
            <a:chOff x="4092125" y="1569400"/>
            <a:chExt cx="941025" cy="530900"/>
          </a:xfrm>
        </p:grpSpPr>
        <p:sp>
          <p:nvSpPr>
            <p:cNvPr id="1671" name="Google Shape;1671;p15"/>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15"/>
            <p:cNvSpPr/>
            <p:nvPr/>
          </p:nvSpPr>
          <p:spPr>
            <a:xfrm>
              <a:off x="4836539" y="1629449"/>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73" name="Google Shape;1673;p15"/>
          <p:cNvSpPr/>
          <p:nvPr/>
        </p:nvSpPr>
        <p:spPr>
          <a:xfrm rot="-3805574" flipH="1">
            <a:off x="-259655" y="4007803"/>
            <a:ext cx="897889" cy="1192392"/>
          </a:xfrm>
          <a:custGeom>
            <a:avLst/>
            <a:gdLst/>
            <a:ahLst/>
            <a:cxnLst/>
            <a:rect l="l" t="t" r="r" b="b"/>
            <a:pathLst>
              <a:path w="15277" h="20287" extrusionOk="0">
                <a:moveTo>
                  <a:pt x="10374" y="0"/>
                </a:moveTo>
                <a:cubicBezTo>
                  <a:pt x="9929" y="0"/>
                  <a:pt x="9487" y="42"/>
                  <a:pt x="9051" y="110"/>
                </a:cubicBezTo>
                <a:cubicBezTo>
                  <a:pt x="6181" y="493"/>
                  <a:pt x="3753" y="1714"/>
                  <a:pt x="1781" y="3848"/>
                </a:cubicBezTo>
                <a:cubicBezTo>
                  <a:pt x="1207" y="4466"/>
                  <a:pt x="648" y="5143"/>
                  <a:pt x="309" y="5938"/>
                </a:cubicBezTo>
                <a:cubicBezTo>
                  <a:pt x="118" y="6394"/>
                  <a:pt x="0" y="6880"/>
                  <a:pt x="103" y="7380"/>
                </a:cubicBezTo>
                <a:cubicBezTo>
                  <a:pt x="265" y="8204"/>
                  <a:pt x="810" y="8690"/>
                  <a:pt x="1546" y="8999"/>
                </a:cubicBezTo>
                <a:cubicBezTo>
                  <a:pt x="2015" y="9200"/>
                  <a:pt x="2502" y="9264"/>
                  <a:pt x="2996" y="9264"/>
                </a:cubicBezTo>
                <a:cubicBezTo>
                  <a:pt x="3262" y="9264"/>
                  <a:pt x="3530" y="9245"/>
                  <a:pt x="3797" y="9220"/>
                </a:cubicBezTo>
                <a:cubicBezTo>
                  <a:pt x="5784" y="9014"/>
                  <a:pt x="7682" y="8484"/>
                  <a:pt x="9493" y="7645"/>
                </a:cubicBezTo>
                <a:cubicBezTo>
                  <a:pt x="9684" y="7557"/>
                  <a:pt x="9875" y="7483"/>
                  <a:pt x="10052" y="7395"/>
                </a:cubicBezTo>
                <a:lnTo>
                  <a:pt x="10081" y="7439"/>
                </a:lnTo>
                <a:cubicBezTo>
                  <a:pt x="10022" y="7498"/>
                  <a:pt x="9949" y="7557"/>
                  <a:pt x="9890" y="7616"/>
                </a:cubicBezTo>
                <a:cubicBezTo>
                  <a:pt x="8507" y="8970"/>
                  <a:pt x="7565" y="10544"/>
                  <a:pt x="7403" y="12516"/>
                </a:cubicBezTo>
                <a:cubicBezTo>
                  <a:pt x="7359" y="13164"/>
                  <a:pt x="7388" y="13826"/>
                  <a:pt x="7697" y="14415"/>
                </a:cubicBezTo>
                <a:cubicBezTo>
                  <a:pt x="7986" y="14942"/>
                  <a:pt x="8469" y="15314"/>
                  <a:pt x="9033" y="15314"/>
                </a:cubicBezTo>
                <a:cubicBezTo>
                  <a:pt x="9304" y="15314"/>
                  <a:pt x="9594" y="15228"/>
                  <a:pt x="9890" y="15033"/>
                </a:cubicBezTo>
                <a:cubicBezTo>
                  <a:pt x="10287" y="14753"/>
                  <a:pt x="10640" y="14415"/>
                  <a:pt x="10979" y="14076"/>
                </a:cubicBezTo>
                <a:cubicBezTo>
                  <a:pt x="11200" y="13870"/>
                  <a:pt x="11435" y="13664"/>
                  <a:pt x="11626" y="13487"/>
                </a:cubicBezTo>
                <a:lnTo>
                  <a:pt x="11626" y="13487"/>
                </a:lnTo>
                <a:cubicBezTo>
                  <a:pt x="11376" y="14179"/>
                  <a:pt x="11229" y="14944"/>
                  <a:pt x="11303" y="15739"/>
                </a:cubicBezTo>
                <a:cubicBezTo>
                  <a:pt x="11362" y="16298"/>
                  <a:pt x="11494" y="16813"/>
                  <a:pt x="11921" y="17211"/>
                </a:cubicBezTo>
                <a:cubicBezTo>
                  <a:pt x="12107" y="17389"/>
                  <a:pt x="12324" y="17478"/>
                  <a:pt x="12546" y="17478"/>
                </a:cubicBezTo>
                <a:cubicBezTo>
                  <a:pt x="12727" y="17478"/>
                  <a:pt x="12911" y="17418"/>
                  <a:pt x="13083" y="17299"/>
                </a:cubicBezTo>
                <a:cubicBezTo>
                  <a:pt x="13304" y="17167"/>
                  <a:pt x="13466" y="16975"/>
                  <a:pt x="13613" y="16784"/>
                </a:cubicBezTo>
                <a:cubicBezTo>
                  <a:pt x="13819" y="16519"/>
                  <a:pt x="14011" y="16254"/>
                  <a:pt x="14246" y="15945"/>
                </a:cubicBezTo>
                <a:lnTo>
                  <a:pt x="14246" y="15945"/>
                </a:lnTo>
                <a:cubicBezTo>
                  <a:pt x="13966" y="17490"/>
                  <a:pt x="14128" y="18933"/>
                  <a:pt x="14879" y="20272"/>
                </a:cubicBezTo>
                <a:lnTo>
                  <a:pt x="14879" y="20286"/>
                </a:lnTo>
                <a:lnTo>
                  <a:pt x="15011" y="20286"/>
                </a:lnTo>
                <a:cubicBezTo>
                  <a:pt x="15100" y="20183"/>
                  <a:pt x="15070" y="20095"/>
                  <a:pt x="15011" y="19992"/>
                </a:cubicBezTo>
                <a:cubicBezTo>
                  <a:pt x="14599" y="19197"/>
                  <a:pt x="14393" y="18329"/>
                  <a:pt x="14378" y="17431"/>
                </a:cubicBezTo>
                <a:cubicBezTo>
                  <a:pt x="14364" y="16475"/>
                  <a:pt x="14496" y="15548"/>
                  <a:pt x="14982" y="14694"/>
                </a:cubicBezTo>
                <a:cubicBezTo>
                  <a:pt x="15085" y="14518"/>
                  <a:pt x="15188" y="14341"/>
                  <a:pt x="15276" y="14164"/>
                </a:cubicBezTo>
                <a:lnTo>
                  <a:pt x="15276" y="13944"/>
                </a:lnTo>
                <a:cubicBezTo>
                  <a:pt x="15244" y="13928"/>
                  <a:pt x="15214" y="13920"/>
                  <a:pt x="15186" y="13920"/>
                </a:cubicBezTo>
                <a:cubicBezTo>
                  <a:pt x="15112" y="13920"/>
                  <a:pt x="15054" y="13972"/>
                  <a:pt x="15011" y="14047"/>
                </a:cubicBezTo>
                <a:cubicBezTo>
                  <a:pt x="14879" y="14297"/>
                  <a:pt x="14761" y="14532"/>
                  <a:pt x="14629" y="14783"/>
                </a:cubicBezTo>
                <a:cubicBezTo>
                  <a:pt x="14231" y="15548"/>
                  <a:pt x="13760" y="16269"/>
                  <a:pt x="13172" y="16902"/>
                </a:cubicBezTo>
                <a:cubicBezTo>
                  <a:pt x="12970" y="17123"/>
                  <a:pt x="12760" y="17229"/>
                  <a:pt x="12557" y="17229"/>
                </a:cubicBezTo>
                <a:cubicBezTo>
                  <a:pt x="12302" y="17229"/>
                  <a:pt x="12059" y="17060"/>
                  <a:pt x="11862" y="16740"/>
                </a:cubicBezTo>
                <a:cubicBezTo>
                  <a:pt x="11641" y="16372"/>
                  <a:pt x="11568" y="15945"/>
                  <a:pt x="11553" y="15518"/>
                </a:cubicBezTo>
                <a:cubicBezTo>
                  <a:pt x="11523" y="14312"/>
                  <a:pt x="11921" y="13223"/>
                  <a:pt x="12583" y="12207"/>
                </a:cubicBezTo>
                <a:cubicBezTo>
                  <a:pt x="12804" y="11869"/>
                  <a:pt x="13039" y="11530"/>
                  <a:pt x="13231" y="11177"/>
                </a:cubicBezTo>
                <a:cubicBezTo>
                  <a:pt x="13275" y="11089"/>
                  <a:pt x="13334" y="11000"/>
                  <a:pt x="13231" y="10942"/>
                </a:cubicBezTo>
                <a:cubicBezTo>
                  <a:pt x="13204" y="10927"/>
                  <a:pt x="13181" y="10920"/>
                  <a:pt x="13160" y="10920"/>
                </a:cubicBezTo>
                <a:cubicBezTo>
                  <a:pt x="13098" y="10920"/>
                  <a:pt x="13054" y="10975"/>
                  <a:pt x="13010" y="11030"/>
                </a:cubicBezTo>
                <a:cubicBezTo>
                  <a:pt x="12863" y="11265"/>
                  <a:pt x="12701" y="11471"/>
                  <a:pt x="12568" y="11707"/>
                </a:cubicBezTo>
                <a:cubicBezTo>
                  <a:pt x="11980" y="12708"/>
                  <a:pt x="11214" y="13532"/>
                  <a:pt x="10376" y="14312"/>
                </a:cubicBezTo>
                <a:cubicBezTo>
                  <a:pt x="10125" y="14547"/>
                  <a:pt x="9860" y="14783"/>
                  <a:pt x="9551" y="14930"/>
                </a:cubicBezTo>
                <a:cubicBezTo>
                  <a:pt x="9371" y="15014"/>
                  <a:pt x="9196" y="15055"/>
                  <a:pt x="9027" y="15055"/>
                </a:cubicBezTo>
                <a:cubicBezTo>
                  <a:pt x="8754" y="15055"/>
                  <a:pt x="8498" y="14947"/>
                  <a:pt x="8271" y="14738"/>
                </a:cubicBezTo>
                <a:cubicBezTo>
                  <a:pt x="7830" y="14341"/>
                  <a:pt x="7712" y="13811"/>
                  <a:pt x="7682" y="13267"/>
                </a:cubicBezTo>
                <a:cubicBezTo>
                  <a:pt x="7594" y="11854"/>
                  <a:pt x="8006" y="10588"/>
                  <a:pt x="8757" y="9411"/>
                </a:cubicBezTo>
                <a:cubicBezTo>
                  <a:pt x="9463" y="8293"/>
                  <a:pt x="10405" y="7410"/>
                  <a:pt x="11465" y="6630"/>
                </a:cubicBezTo>
                <a:cubicBezTo>
                  <a:pt x="11538" y="6585"/>
                  <a:pt x="11656" y="6512"/>
                  <a:pt x="11582" y="6394"/>
                </a:cubicBezTo>
                <a:cubicBezTo>
                  <a:pt x="11555" y="6351"/>
                  <a:pt x="11524" y="6335"/>
                  <a:pt x="11491" y="6335"/>
                </a:cubicBezTo>
                <a:cubicBezTo>
                  <a:pt x="11435" y="6335"/>
                  <a:pt x="11373" y="6381"/>
                  <a:pt x="11317" y="6409"/>
                </a:cubicBezTo>
                <a:cubicBezTo>
                  <a:pt x="11288" y="6409"/>
                  <a:pt x="11273" y="6424"/>
                  <a:pt x="11259" y="6438"/>
                </a:cubicBezTo>
                <a:cubicBezTo>
                  <a:pt x="10008" y="7189"/>
                  <a:pt x="8698" y="7792"/>
                  <a:pt x="7315" y="8219"/>
                </a:cubicBezTo>
                <a:cubicBezTo>
                  <a:pt x="5877" y="8679"/>
                  <a:pt x="4424" y="8985"/>
                  <a:pt x="2917" y="8985"/>
                </a:cubicBezTo>
                <a:cubicBezTo>
                  <a:pt x="2882" y="8985"/>
                  <a:pt x="2847" y="8985"/>
                  <a:pt x="2811" y="8984"/>
                </a:cubicBezTo>
                <a:cubicBezTo>
                  <a:pt x="2223" y="8984"/>
                  <a:pt x="1649" y="8852"/>
                  <a:pt x="1163" y="8499"/>
                </a:cubicBezTo>
                <a:cubicBezTo>
                  <a:pt x="530" y="8057"/>
                  <a:pt x="221" y="7468"/>
                  <a:pt x="368" y="6688"/>
                </a:cubicBezTo>
                <a:cubicBezTo>
                  <a:pt x="427" y="6276"/>
                  <a:pt x="589" y="5908"/>
                  <a:pt x="795" y="5555"/>
                </a:cubicBezTo>
                <a:cubicBezTo>
                  <a:pt x="1443" y="4496"/>
                  <a:pt x="2252" y="3598"/>
                  <a:pt x="3238" y="2833"/>
                </a:cubicBezTo>
                <a:cubicBezTo>
                  <a:pt x="5360" y="1163"/>
                  <a:pt x="7769" y="283"/>
                  <a:pt x="10462" y="283"/>
                </a:cubicBezTo>
                <a:cubicBezTo>
                  <a:pt x="10570" y="283"/>
                  <a:pt x="10679" y="284"/>
                  <a:pt x="10788" y="287"/>
                </a:cubicBezTo>
                <a:lnTo>
                  <a:pt x="11156" y="287"/>
                </a:lnTo>
                <a:cubicBezTo>
                  <a:pt x="11229" y="287"/>
                  <a:pt x="11273" y="257"/>
                  <a:pt x="11288" y="199"/>
                </a:cubicBezTo>
                <a:cubicBezTo>
                  <a:pt x="11303" y="110"/>
                  <a:pt x="11244" y="81"/>
                  <a:pt x="11170" y="51"/>
                </a:cubicBezTo>
                <a:cubicBezTo>
                  <a:pt x="11141" y="51"/>
                  <a:pt x="11097" y="51"/>
                  <a:pt x="11067" y="37"/>
                </a:cubicBezTo>
                <a:cubicBezTo>
                  <a:pt x="10836" y="11"/>
                  <a:pt x="10605" y="0"/>
                  <a:pt x="10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74" name="Google Shape;1674;p15"/>
          <p:cNvGrpSpPr/>
          <p:nvPr/>
        </p:nvGrpSpPr>
        <p:grpSpPr>
          <a:xfrm>
            <a:off x="8556960" y="1246259"/>
            <a:ext cx="656316" cy="786796"/>
            <a:chOff x="5937150" y="5007400"/>
            <a:chExt cx="373225" cy="447450"/>
          </a:xfrm>
        </p:grpSpPr>
        <p:sp>
          <p:nvSpPr>
            <p:cNvPr id="1675" name="Google Shape;1675;p15"/>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15"/>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15"/>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78" name="Google Shape;1678;p15"/>
          <p:cNvGrpSpPr/>
          <p:nvPr/>
        </p:nvGrpSpPr>
        <p:grpSpPr>
          <a:xfrm>
            <a:off x="6694912" y="-248231"/>
            <a:ext cx="424054" cy="474297"/>
            <a:chOff x="6809075" y="3709775"/>
            <a:chExt cx="385925" cy="431650"/>
          </a:xfrm>
        </p:grpSpPr>
        <p:sp>
          <p:nvSpPr>
            <p:cNvPr id="1679" name="Google Shape;1679;p15"/>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15"/>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15"/>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15"/>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15"/>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15"/>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15"/>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15"/>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15"/>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15"/>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15"/>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15"/>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15"/>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15"/>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3" name="Google Shape;1693;p15"/>
          <p:cNvGrpSpPr/>
          <p:nvPr/>
        </p:nvGrpSpPr>
        <p:grpSpPr>
          <a:xfrm>
            <a:off x="227993" y="1446666"/>
            <a:ext cx="328760" cy="296390"/>
            <a:chOff x="593975" y="1926100"/>
            <a:chExt cx="917300" cy="826750"/>
          </a:xfrm>
        </p:grpSpPr>
        <p:sp>
          <p:nvSpPr>
            <p:cNvPr id="1694" name="Google Shape;1694;p15"/>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15"/>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15"/>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15"/>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15"/>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15"/>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15"/>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15"/>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15"/>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15"/>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15"/>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15"/>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15"/>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15"/>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15"/>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15"/>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15"/>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15"/>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15"/>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15"/>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15"/>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15"/>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15"/>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15"/>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15"/>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15"/>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15"/>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15"/>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15"/>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15"/>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15"/>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15"/>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15"/>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15"/>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15"/>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15"/>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30" name="Google Shape;1730;p15"/>
          <p:cNvSpPr/>
          <p:nvPr/>
        </p:nvSpPr>
        <p:spPr>
          <a:xfrm rot="9837978">
            <a:off x="6987841" y="4622449"/>
            <a:ext cx="3254610" cy="722421"/>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15"/>
          <p:cNvSpPr/>
          <p:nvPr/>
        </p:nvSpPr>
        <p:spPr>
          <a:xfrm rot="7764463">
            <a:off x="3004369" y="4948445"/>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15"/>
          <p:cNvSpPr/>
          <p:nvPr/>
        </p:nvSpPr>
        <p:spPr>
          <a:xfrm rot="-2700000">
            <a:off x="8515799" y="2442415"/>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33" name="Google Shape;1733;p15"/>
          <p:cNvGrpSpPr/>
          <p:nvPr/>
        </p:nvGrpSpPr>
        <p:grpSpPr>
          <a:xfrm rot="2020383">
            <a:off x="-368761" y="2632746"/>
            <a:ext cx="733503" cy="456756"/>
            <a:chOff x="4819000" y="1410925"/>
            <a:chExt cx="327450" cy="203925"/>
          </a:xfrm>
        </p:grpSpPr>
        <p:sp>
          <p:nvSpPr>
            <p:cNvPr id="1734" name="Google Shape;1734;p15"/>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15"/>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15"/>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15"/>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15"/>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15"/>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15"/>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15"/>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2" name="Google Shape;1742;p15"/>
          <p:cNvGrpSpPr/>
          <p:nvPr/>
        </p:nvGrpSpPr>
        <p:grpSpPr>
          <a:xfrm>
            <a:off x="8556939" y="4187030"/>
            <a:ext cx="236881" cy="264947"/>
            <a:chOff x="6809075" y="3709775"/>
            <a:chExt cx="385925" cy="431650"/>
          </a:xfrm>
        </p:grpSpPr>
        <p:sp>
          <p:nvSpPr>
            <p:cNvPr id="1743" name="Google Shape;1743;p15"/>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15"/>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15"/>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15"/>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15"/>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15"/>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15"/>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15"/>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15"/>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15"/>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15"/>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15"/>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15"/>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15"/>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57" name="Google Shape;1757;p15"/>
          <p:cNvGrpSpPr/>
          <p:nvPr/>
        </p:nvGrpSpPr>
        <p:grpSpPr>
          <a:xfrm>
            <a:off x="619206" y="763913"/>
            <a:ext cx="188039" cy="296415"/>
            <a:chOff x="4749525" y="2413575"/>
            <a:chExt cx="311271" cy="490672"/>
          </a:xfrm>
        </p:grpSpPr>
        <p:sp>
          <p:nvSpPr>
            <p:cNvPr id="1758" name="Google Shape;1758;p15"/>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15"/>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15"/>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1" name="Google Shape;1761;p15"/>
          <p:cNvGrpSpPr/>
          <p:nvPr/>
        </p:nvGrpSpPr>
        <p:grpSpPr>
          <a:xfrm flipH="1">
            <a:off x="8336756" y="763913"/>
            <a:ext cx="188039" cy="296415"/>
            <a:chOff x="4749525" y="2413575"/>
            <a:chExt cx="311271" cy="490672"/>
          </a:xfrm>
        </p:grpSpPr>
        <p:sp>
          <p:nvSpPr>
            <p:cNvPr id="1762" name="Google Shape;1762;p15"/>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15"/>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15"/>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2_1">
    <p:spTree>
      <p:nvGrpSpPr>
        <p:cNvPr id="1" name="Shape 1765"/>
        <p:cNvGrpSpPr/>
        <p:nvPr/>
      </p:nvGrpSpPr>
      <p:grpSpPr>
        <a:xfrm>
          <a:off x="0" y="0"/>
          <a:ext cx="0" cy="0"/>
          <a:chOff x="0" y="0"/>
          <a:chExt cx="0" cy="0"/>
        </a:xfrm>
      </p:grpSpPr>
      <p:sp>
        <p:nvSpPr>
          <p:cNvPr id="1766" name="Google Shape;1766;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1767" name="Google Shape;1767;p16"/>
          <p:cNvSpPr txBox="1">
            <a:spLocks noGrp="1"/>
          </p:cNvSpPr>
          <p:nvPr>
            <p:ph type="subTitle" idx="1"/>
          </p:nvPr>
        </p:nvSpPr>
        <p:spPr>
          <a:xfrm>
            <a:off x="1838325" y="2040174"/>
            <a:ext cx="2532600" cy="61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68" name="Google Shape;1768;p16"/>
          <p:cNvSpPr txBox="1">
            <a:spLocks noGrp="1"/>
          </p:cNvSpPr>
          <p:nvPr>
            <p:ph type="subTitle" idx="2"/>
          </p:nvPr>
        </p:nvSpPr>
        <p:spPr>
          <a:xfrm>
            <a:off x="1838325" y="1707025"/>
            <a:ext cx="25326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69" name="Google Shape;1769;p16"/>
          <p:cNvSpPr txBox="1">
            <a:spLocks noGrp="1"/>
          </p:cNvSpPr>
          <p:nvPr>
            <p:ph type="subTitle" idx="3"/>
          </p:nvPr>
        </p:nvSpPr>
        <p:spPr>
          <a:xfrm>
            <a:off x="1838325" y="3833303"/>
            <a:ext cx="2532600" cy="61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70" name="Google Shape;1770;p16"/>
          <p:cNvSpPr txBox="1">
            <a:spLocks noGrp="1"/>
          </p:cNvSpPr>
          <p:nvPr>
            <p:ph type="subTitle" idx="4"/>
          </p:nvPr>
        </p:nvSpPr>
        <p:spPr>
          <a:xfrm>
            <a:off x="1838325" y="3500154"/>
            <a:ext cx="25326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71" name="Google Shape;1771;p16"/>
          <p:cNvSpPr txBox="1">
            <a:spLocks noGrp="1"/>
          </p:cNvSpPr>
          <p:nvPr>
            <p:ph type="subTitle" idx="5"/>
          </p:nvPr>
        </p:nvSpPr>
        <p:spPr>
          <a:xfrm>
            <a:off x="5566775" y="2040174"/>
            <a:ext cx="2532600" cy="61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72" name="Google Shape;1772;p16"/>
          <p:cNvSpPr txBox="1">
            <a:spLocks noGrp="1"/>
          </p:cNvSpPr>
          <p:nvPr>
            <p:ph type="subTitle" idx="6"/>
          </p:nvPr>
        </p:nvSpPr>
        <p:spPr>
          <a:xfrm>
            <a:off x="5566775" y="1707025"/>
            <a:ext cx="25326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73" name="Google Shape;1773;p16"/>
          <p:cNvSpPr txBox="1">
            <a:spLocks noGrp="1"/>
          </p:cNvSpPr>
          <p:nvPr>
            <p:ph type="subTitle" idx="7"/>
          </p:nvPr>
        </p:nvSpPr>
        <p:spPr>
          <a:xfrm>
            <a:off x="5566775" y="3833303"/>
            <a:ext cx="2532600" cy="61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74" name="Google Shape;1774;p16"/>
          <p:cNvSpPr txBox="1">
            <a:spLocks noGrp="1"/>
          </p:cNvSpPr>
          <p:nvPr>
            <p:ph type="subTitle" idx="8"/>
          </p:nvPr>
        </p:nvSpPr>
        <p:spPr>
          <a:xfrm>
            <a:off x="5566775" y="3500154"/>
            <a:ext cx="25326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1775" name="Google Shape;1775;p16"/>
          <p:cNvGrpSpPr/>
          <p:nvPr/>
        </p:nvGrpSpPr>
        <p:grpSpPr>
          <a:xfrm rot="-7941567">
            <a:off x="6125084" y="-1834321"/>
            <a:ext cx="5125935" cy="2891909"/>
            <a:chOff x="4092125" y="1569400"/>
            <a:chExt cx="941025" cy="530900"/>
          </a:xfrm>
        </p:grpSpPr>
        <p:sp>
          <p:nvSpPr>
            <p:cNvPr id="1776" name="Google Shape;1776;p16"/>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16"/>
            <p:cNvSpPr/>
            <p:nvPr/>
          </p:nvSpPr>
          <p:spPr>
            <a:xfrm>
              <a:off x="4836539" y="1629449"/>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78" name="Google Shape;1778;p16"/>
          <p:cNvSpPr/>
          <p:nvPr/>
        </p:nvSpPr>
        <p:spPr>
          <a:xfrm rot="-5766871">
            <a:off x="-135144" y="-238046"/>
            <a:ext cx="920506" cy="1421593"/>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16"/>
          <p:cNvSpPr/>
          <p:nvPr/>
        </p:nvSpPr>
        <p:spPr>
          <a:xfrm rot="3655608">
            <a:off x="8364538" y="3959654"/>
            <a:ext cx="877125" cy="1354565"/>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16"/>
          <p:cNvSpPr/>
          <p:nvPr/>
        </p:nvSpPr>
        <p:spPr>
          <a:xfrm rot="2245719">
            <a:off x="-317558" y="4781166"/>
            <a:ext cx="1162282" cy="765965"/>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16"/>
          <p:cNvSpPr/>
          <p:nvPr/>
        </p:nvSpPr>
        <p:spPr>
          <a:xfrm rot="-1409273">
            <a:off x="8121888" y="-261629"/>
            <a:ext cx="897903" cy="1192411"/>
          </a:xfrm>
          <a:custGeom>
            <a:avLst/>
            <a:gdLst/>
            <a:ahLst/>
            <a:cxnLst/>
            <a:rect l="l" t="t" r="r" b="b"/>
            <a:pathLst>
              <a:path w="15277" h="20287" extrusionOk="0">
                <a:moveTo>
                  <a:pt x="10374" y="0"/>
                </a:moveTo>
                <a:cubicBezTo>
                  <a:pt x="9929" y="0"/>
                  <a:pt x="9487" y="42"/>
                  <a:pt x="9051" y="110"/>
                </a:cubicBezTo>
                <a:cubicBezTo>
                  <a:pt x="6181" y="493"/>
                  <a:pt x="3753" y="1714"/>
                  <a:pt x="1781" y="3848"/>
                </a:cubicBezTo>
                <a:cubicBezTo>
                  <a:pt x="1207" y="4466"/>
                  <a:pt x="648" y="5143"/>
                  <a:pt x="309" y="5938"/>
                </a:cubicBezTo>
                <a:cubicBezTo>
                  <a:pt x="118" y="6394"/>
                  <a:pt x="0" y="6880"/>
                  <a:pt x="103" y="7380"/>
                </a:cubicBezTo>
                <a:cubicBezTo>
                  <a:pt x="265" y="8204"/>
                  <a:pt x="810" y="8690"/>
                  <a:pt x="1546" y="8999"/>
                </a:cubicBezTo>
                <a:cubicBezTo>
                  <a:pt x="2015" y="9200"/>
                  <a:pt x="2502" y="9264"/>
                  <a:pt x="2996" y="9264"/>
                </a:cubicBezTo>
                <a:cubicBezTo>
                  <a:pt x="3262" y="9264"/>
                  <a:pt x="3530" y="9245"/>
                  <a:pt x="3797" y="9220"/>
                </a:cubicBezTo>
                <a:cubicBezTo>
                  <a:pt x="5784" y="9014"/>
                  <a:pt x="7682" y="8484"/>
                  <a:pt x="9493" y="7645"/>
                </a:cubicBezTo>
                <a:cubicBezTo>
                  <a:pt x="9684" y="7557"/>
                  <a:pt x="9875" y="7483"/>
                  <a:pt x="10052" y="7395"/>
                </a:cubicBezTo>
                <a:lnTo>
                  <a:pt x="10081" y="7439"/>
                </a:lnTo>
                <a:cubicBezTo>
                  <a:pt x="10022" y="7498"/>
                  <a:pt x="9949" y="7557"/>
                  <a:pt x="9890" y="7616"/>
                </a:cubicBezTo>
                <a:cubicBezTo>
                  <a:pt x="8507" y="8970"/>
                  <a:pt x="7565" y="10544"/>
                  <a:pt x="7403" y="12516"/>
                </a:cubicBezTo>
                <a:cubicBezTo>
                  <a:pt x="7359" y="13164"/>
                  <a:pt x="7388" y="13826"/>
                  <a:pt x="7697" y="14415"/>
                </a:cubicBezTo>
                <a:cubicBezTo>
                  <a:pt x="7986" y="14942"/>
                  <a:pt x="8469" y="15314"/>
                  <a:pt x="9033" y="15314"/>
                </a:cubicBezTo>
                <a:cubicBezTo>
                  <a:pt x="9304" y="15314"/>
                  <a:pt x="9594" y="15228"/>
                  <a:pt x="9890" y="15033"/>
                </a:cubicBezTo>
                <a:cubicBezTo>
                  <a:pt x="10287" y="14753"/>
                  <a:pt x="10640" y="14415"/>
                  <a:pt x="10979" y="14076"/>
                </a:cubicBezTo>
                <a:cubicBezTo>
                  <a:pt x="11200" y="13870"/>
                  <a:pt x="11435" y="13664"/>
                  <a:pt x="11626" y="13487"/>
                </a:cubicBezTo>
                <a:lnTo>
                  <a:pt x="11626" y="13487"/>
                </a:lnTo>
                <a:cubicBezTo>
                  <a:pt x="11376" y="14179"/>
                  <a:pt x="11229" y="14944"/>
                  <a:pt x="11303" y="15739"/>
                </a:cubicBezTo>
                <a:cubicBezTo>
                  <a:pt x="11362" y="16298"/>
                  <a:pt x="11494" y="16813"/>
                  <a:pt x="11921" y="17211"/>
                </a:cubicBezTo>
                <a:cubicBezTo>
                  <a:pt x="12107" y="17389"/>
                  <a:pt x="12324" y="17478"/>
                  <a:pt x="12546" y="17478"/>
                </a:cubicBezTo>
                <a:cubicBezTo>
                  <a:pt x="12727" y="17478"/>
                  <a:pt x="12911" y="17418"/>
                  <a:pt x="13083" y="17299"/>
                </a:cubicBezTo>
                <a:cubicBezTo>
                  <a:pt x="13304" y="17167"/>
                  <a:pt x="13466" y="16975"/>
                  <a:pt x="13613" y="16784"/>
                </a:cubicBezTo>
                <a:cubicBezTo>
                  <a:pt x="13819" y="16519"/>
                  <a:pt x="14011" y="16254"/>
                  <a:pt x="14246" y="15945"/>
                </a:cubicBezTo>
                <a:lnTo>
                  <a:pt x="14246" y="15945"/>
                </a:lnTo>
                <a:cubicBezTo>
                  <a:pt x="13966" y="17490"/>
                  <a:pt x="14128" y="18933"/>
                  <a:pt x="14879" y="20272"/>
                </a:cubicBezTo>
                <a:lnTo>
                  <a:pt x="14879" y="20286"/>
                </a:lnTo>
                <a:lnTo>
                  <a:pt x="15011" y="20286"/>
                </a:lnTo>
                <a:cubicBezTo>
                  <a:pt x="15100" y="20183"/>
                  <a:pt x="15070" y="20095"/>
                  <a:pt x="15011" y="19992"/>
                </a:cubicBezTo>
                <a:cubicBezTo>
                  <a:pt x="14599" y="19197"/>
                  <a:pt x="14393" y="18329"/>
                  <a:pt x="14378" y="17431"/>
                </a:cubicBezTo>
                <a:cubicBezTo>
                  <a:pt x="14364" y="16475"/>
                  <a:pt x="14496" y="15548"/>
                  <a:pt x="14982" y="14694"/>
                </a:cubicBezTo>
                <a:cubicBezTo>
                  <a:pt x="15085" y="14518"/>
                  <a:pt x="15188" y="14341"/>
                  <a:pt x="15276" y="14164"/>
                </a:cubicBezTo>
                <a:lnTo>
                  <a:pt x="15276" y="13944"/>
                </a:lnTo>
                <a:cubicBezTo>
                  <a:pt x="15244" y="13928"/>
                  <a:pt x="15214" y="13920"/>
                  <a:pt x="15186" y="13920"/>
                </a:cubicBezTo>
                <a:cubicBezTo>
                  <a:pt x="15112" y="13920"/>
                  <a:pt x="15054" y="13972"/>
                  <a:pt x="15011" y="14047"/>
                </a:cubicBezTo>
                <a:cubicBezTo>
                  <a:pt x="14879" y="14297"/>
                  <a:pt x="14761" y="14532"/>
                  <a:pt x="14629" y="14783"/>
                </a:cubicBezTo>
                <a:cubicBezTo>
                  <a:pt x="14231" y="15548"/>
                  <a:pt x="13760" y="16269"/>
                  <a:pt x="13172" y="16902"/>
                </a:cubicBezTo>
                <a:cubicBezTo>
                  <a:pt x="12970" y="17123"/>
                  <a:pt x="12760" y="17229"/>
                  <a:pt x="12557" y="17229"/>
                </a:cubicBezTo>
                <a:cubicBezTo>
                  <a:pt x="12302" y="17229"/>
                  <a:pt x="12059" y="17060"/>
                  <a:pt x="11862" y="16740"/>
                </a:cubicBezTo>
                <a:cubicBezTo>
                  <a:pt x="11641" y="16372"/>
                  <a:pt x="11568" y="15945"/>
                  <a:pt x="11553" y="15518"/>
                </a:cubicBezTo>
                <a:cubicBezTo>
                  <a:pt x="11523" y="14312"/>
                  <a:pt x="11921" y="13223"/>
                  <a:pt x="12583" y="12207"/>
                </a:cubicBezTo>
                <a:cubicBezTo>
                  <a:pt x="12804" y="11869"/>
                  <a:pt x="13039" y="11530"/>
                  <a:pt x="13231" y="11177"/>
                </a:cubicBezTo>
                <a:cubicBezTo>
                  <a:pt x="13275" y="11089"/>
                  <a:pt x="13334" y="11000"/>
                  <a:pt x="13231" y="10942"/>
                </a:cubicBezTo>
                <a:cubicBezTo>
                  <a:pt x="13204" y="10927"/>
                  <a:pt x="13181" y="10920"/>
                  <a:pt x="13160" y="10920"/>
                </a:cubicBezTo>
                <a:cubicBezTo>
                  <a:pt x="13098" y="10920"/>
                  <a:pt x="13054" y="10975"/>
                  <a:pt x="13010" y="11030"/>
                </a:cubicBezTo>
                <a:cubicBezTo>
                  <a:pt x="12863" y="11265"/>
                  <a:pt x="12701" y="11471"/>
                  <a:pt x="12568" y="11707"/>
                </a:cubicBezTo>
                <a:cubicBezTo>
                  <a:pt x="11980" y="12708"/>
                  <a:pt x="11214" y="13532"/>
                  <a:pt x="10376" y="14312"/>
                </a:cubicBezTo>
                <a:cubicBezTo>
                  <a:pt x="10125" y="14547"/>
                  <a:pt x="9860" y="14783"/>
                  <a:pt x="9551" y="14930"/>
                </a:cubicBezTo>
                <a:cubicBezTo>
                  <a:pt x="9371" y="15014"/>
                  <a:pt x="9196" y="15055"/>
                  <a:pt x="9027" y="15055"/>
                </a:cubicBezTo>
                <a:cubicBezTo>
                  <a:pt x="8754" y="15055"/>
                  <a:pt x="8498" y="14947"/>
                  <a:pt x="8271" y="14738"/>
                </a:cubicBezTo>
                <a:cubicBezTo>
                  <a:pt x="7830" y="14341"/>
                  <a:pt x="7712" y="13811"/>
                  <a:pt x="7682" y="13267"/>
                </a:cubicBezTo>
                <a:cubicBezTo>
                  <a:pt x="7594" y="11854"/>
                  <a:pt x="8006" y="10588"/>
                  <a:pt x="8757" y="9411"/>
                </a:cubicBezTo>
                <a:cubicBezTo>
                  <a:pt x="9463" y="8293"/>
                  <a:pt x="10405" y="7410"/>
                  <a:pt x="11465" y="6630"/>
                </a:cubicBezTo>
                <a:cubicBezTo>
                  <a:pt x="11538" y="6585"/>
                  <a:pt x="11656" y="6512"/>
                  <a:pt x="11582" y="6394"/>
                </a:cubicBezTo>
                <a:cubicBezTo>
                  <a:pt x="11555" y="6351"/>
                  <a:pt x="11524" y="6335"/>
                  <a:pt x="11491" y="6335"/>
                </a:cubicBezTo>
                <a:cubicBezTo>
                  <a:pt x="11435" y="6335"/>
                  <a:pt x="11373" y="6381"/>
                  <a:pt x="11317" y="6409"/>
                </a:cubicBezTo>
                <a:cubicBezTo>
                  <a:pt x="11288" y="6409"/>
                  <a:pt x="11273" y="6424"/>
                  <a:pt x="11259" y="6438"/>
                </a:cubicBezTo>
                <a:cubicBezTo>
                  <a:pt x="10008" y="7189"/>
                  <a:pt x="8698" y="7792"/>
                  <a:pt x="7315" y="8219"/>
                </a:cubicBezTo>
                <a:cubicBezTo>
                  <a:pt x="5877" y="8679"/>
                  <a:pt x="4424" y="8985"/>
                  <a:pt x="2917" y="8985"/>
                </a:cubicBezTo>
                <a:cubicBezTo>
                  <a:pt x="2882" y="8985"/>
                  <a:pt x="2847" y="8985"/>
                  <a:pt x="2811" y="8984"/>
                </a:cubicBezTo>
                <a:cubicBezTo>
                  <a:pt x="2223" y="8984"/>
                  <a:pt x="1649" y="8852"/>
                  <a:pt x="1163" y="8499"/>
                </a:cubicBezTo>
                <a:cubicBezTo>
                  <a:pt x="530" y="8057"/>
                  <a:pt x="221" y="7468"/>
                  <a:pt x="368" y="6688"/>
                </a:cubicBezTo>
                <a:cubicBezTo>
                  <a:pt x="427" y="6276"/>
                  <a:pt x="589" y="5908"/>
                  <a:pt x="795" y="5555"/>
                </a:cubicBezTo>
                <a:cubicBezTo>
                  <a:pt x="1443" y="4496"/>
                  <a:pt x="2252" y="3598"/>
                  <a:pt x="3238" y="2833"/>
                </a:cubicBezTo>
                <a:cubicBezTo>
                  <a:pt x="5360" y="1163"/>
                  <a:pt x="7769" y="283"/>
                  <a:pt x="10462" y="283"/>
                </a:cubicBezTo>
                <a:cubicBezTo>
                  <a:pt x="10570" y="283"/>
                  <a:pt x="10679" y="284"/>
                  <a:pt x="10788" y="287"/>
                </a:cubicBezTo>
                <a:lnTo>
                  <a:pt x="11156" y="287"/>
                </a:lnTo>
                <a:cubicBezTo>
                  <a:pt x="11229" y="287"/>
                  <a:pt x="11273" y="257"/>
                  <a:pt x="11288" y="199"/>
                </a:cubicBezTo>
                <a:cubicBezTo>
                  <a:pt x="11303" y="110"/>
                  <a:pt x="11244" y="81"/>
                  <a:pt x="11170" y="51"/>
                </a:cubicBezTo>
                <a:cubicBezTo>
                  <a:pt x="11141" y="51"/>
                  <a:pt x="11097" y="51"/>
                  <a:pt x="11067" y="37"/>
                </a:cubicBezTo>
                <a:cubicBezTo>
                  <a:pt x="10836" y="11"/>
                  <a:pt x="10605" y="0"/>
                  <a:pt x="10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82" name="Google Shape;1782;p16"/>
          <p:cNvGrpSpPr/>
          <p:nvPr/>
        </p:nvGrpSpPr>
        <p:grpSpPr>
          <a:xfrm>
            <a:off x="619206" y="763913"/>
            <a:ext cx="188039" cy="296415"/>
            <a:chOff x="4749525" y="2413575"/>
            <a:chExt cx="311271" cy="490672"/>
          </a:xfrm>
        </p:grpSpPr>
        <p:sp>
          <p:nvSpPr>
            <p:cNvPr id="1783" name="Google Shape;1783;p16"/>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16"/>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16"/>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86" name="Google Shape;1786;p16"/>
          <p:cNvGrpSpPr/>
          <p:nvPr/>
        </p:nvGrpSpPr>
        <p:grpSpPr>
          <a:xfrm flipH="1">
            <a:off x="8336756" y="763913"/>
            <a:ext cx="188039" cy="296415"/>
            <a:chOff x="4749525" y="2413575"/>
            <a:chExt cx="311271" cy="490672"/>
          </a:xfrm>
        </p:grpSpPr>
        <p:sp>
          <p:nvSpPr>
            <p:cNvPr id="1787" name="Google Shape;1787;p16"/>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16"/>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16"/>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90" name="Google Shape;1790;p16"/>
          <p:cNvSpPr/>
          <p:nvPr/>
        </p:nvSpPr>
        <p:spPr>
          <a:xfrm rot="-2700000">
            <a:off x="-1245301" y="2499078"/>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16"/>
          <p:cNvSpPr/>
          <p:nvPr/>
        </p:nvSpPr>
        <p:spPr>
          <a:xfrm rot="2388315">
            <a:off x="8514089" y="2421570"/>
            <a:ext cx="911953" cy="492883"/>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92" name="Google Shape;1792;p16"/>
          <p:cNvGrpSpPr/>
          <p:nvPr/>
        </p:nvGrpSpPr>
        <p:grpSpPr>
          <a:xfrm>
            <a:off x="8501533" y="3313077"/>
            <a:ext cx="400166" cy="447621"/>
            <a:chOff x="6809075" y="3709775"/>
            <a:chExt cx="385925" cy="431650"/>
          </a:xfrm>
        </p:grpSpPr>
        <p:sp>
          <p:nvSpPr>
            <p:cNvPr id="1793" name="Google Shape;1793;p16"/>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16"/>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16"/>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16"/>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16"/>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16"/>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16"/>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16"/>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16"/>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16"/>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16"/>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16"/>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16"/>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16"/>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07" name="Google Shape;1807;p16"/>
          <p:cNvGrpSpPr/>
          <p:nvPr/>
        </p:nvGrpSpPr>
        <p:grpSpPr>
          <a:xfrm>
            <a:off x="162785" y="1581071"/>
            <a:ext cx="324632" cy="292669"/>
            <a:chOff x="593975" y="1926100"/>
            <a:chExt cx="917300" cy="826750"/>
          </a:xfrm>
        </p:grpSpPr>
        <p:sp>
          <p:nvSpPr>
            <p:cNvPr id="1808" name="Google Shape;1808;p16"/>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16"/>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16"/>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16"/>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16"/>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16"/>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16"/>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16"/>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16"/>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16"/>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16"/>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16"/>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16"/>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16"/>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16"/>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16"/>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16"/>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16"/>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16"/>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16"/>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16"/>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16"/>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16"/>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16"/>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16"/>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16"/>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16"/>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16"/>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16"/>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16"/>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16"/>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16"/>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16"/>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16"/>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16"/>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16"/>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984"/>
        <p:cNvGrpSpPr/>
        <p:nvPr/>
      </p:nvGrpSpPr>
      <p:grpSpPr>
        <a:xfrm>
          <a:off x="0" y="0"/>
          <a:ext cx="0" cy="0"/>
          <a:chOff x="0" y="0"/>
          <a:chExt cx="0" cy="0"/>
        </a:xfrm>
      </p:grpSpPr>
      <p:sp>
        <p:nvSpPr>
          <p:cNvPr id="1985" name="Google Shape;1985;p19"/>
          <p:cNvSpPr txBox="1">
            <a:spLocks noGrp="1"/>
          </p:cNvSpPr>
          <p:nvPr>
            <p:ph type="title"/>
          </p:nvPr>
        </p:nvSpPr>
        <p:spPr>
          <a:xfrm>
            <a:off x="1031050" y="2042700"/>
            <a:ext cx="4839300" cy="15615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986" name="Google Shape;1986;p19"/>
          <p:cNvSpPr txBox="1">
            <a:spLocks noGrp="1"/>
          </p:cNvSpPr>
          <p:nvPr>
            <p:ph type="title" idx="2" hasCustomPrompt="1"/>
          </p:nvPr>
        </p:nvSpPr>
        <p:spPr>
          <a:xfrm>
            <a:off x="1031050" y="1004525"/>
            <a:ext cx="1268400" cy="992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7" name="Google Shape;1987;p19"/>
          <p:cNvSpPr txBox="1">
            <a:spLocks noGrp="1"/>
          </p:cNvSpPr>
          <p:nvPr>
            <p:ph type="subTitle" idx="1"/>
          </p:nvPr>
        </p:nvSpPr>
        <p:spPr>
          <a:xfrm>
            <a:off x="1031050" y="3649675"/>
            <a:ext cx="4839300" cy="474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1988" name="Google Shape;1988;p19"/>
          <p:cNvGrpSpPr/>
          <p:nvPr/>
        </p:nvGrpSpPr>
        <p:grpSpPr>
          <a:xfrm rot="5400000">
            <a:off x="-1652870" y="4208246"/>
            <a:ext cx="3863820" cy="1504029"/>
            <a:chOff x="5118925" y="3316075"/>
            <a:chExt cx="2765798" cy="1076613"/>
          </a:xfrm>
        </p:grpSpPr>
        <p:sp>
          <p:nvSpPr>
            <p:cNvPr id="1989" name="Google Shape;1989;p19"/>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19"/>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19"/>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19"/>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19"/>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19"/>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19"/>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19"/>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19"/>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19"/>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19"/>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19"/>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19"/>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19"/>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19"/>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19"/>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19"/>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19"/>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19"/>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19"/>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19"/>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19"/>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19"/>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19"/>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19"/>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19"/>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19"/>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19"/>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19"/>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19"/>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19"/>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19"/>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19"/>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19"/>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23" name="Google Shape;2023;p19"/>
          <p:cNvSpPr/>
          <p:nvPr/>
        </p:nvSpPr>
        <p:spPr>
          <a:xfrm rot="10800000" flipH="1">
            <a:off x="5391575" y="4634689"/>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24" name="Google Shape;2024;p19"/>
          <p:cNvGrpSpPr/>
          <p:nvPr/>
        </p:nvGrpSpPr>
        <p:grpSpPr>
          <a:xfrm rot="-8100000" flipH="1">
            <a:off x="5326241" y="-2218794"/>
            <a:ext cx="5320660" cy="2891879"/>
            <a:chOff x="4056367" y="1569400"/>
            <a:chExt cx="976783" cy="530900"/>
          </a:xfrm>
        </p:grpSpPr>
        <p:sp>
          <p:nvSpPr>
            <p:cNvPr id="2025" name="Google Shape;2025;p19"/>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19"/>
            <p:cNvSpPr/>
            <p:nvPr/>
          </p:nvSpPr>
          <p:spPr>
            <a:xfrm>
              <a:off x="4056367" y="1634236"/>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27" name="Google Shape;2027;p19"/>
          <p:cNvSpPr/>
          <p:nvPr/>
        </p:nvSpPr>
        <p:spPr>
          <a:xfrm rot="-6324873" flipH="1">
            <a:off x="1900264" y="4433808"/>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19"/>
          <p:cNvSpPr/>
          <p:nvPr/>
        </p:nvSpPr>
        <p:spPr>
          <a:xfrm rot="9133046" flipH="1">
            <a:off x="8695928" y="3292890"/>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19"/>
          <p:cNvSpPr/>
          <p:nvPr/>
        </p:nvSpPr>
        <p:spPr>
          <a:xfrm rot="9199197" flipH="1">
            <a:off x="1051295" y="-306396"/>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19"/>
          <p:cNvSpPr/>
          <p:nvPr/>
        </p:nvSpPr>
        <p:spPr>
          <a:xfrm rot="-8100000" flipH="1">
            <a:off x="-1024076" y="-2319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31" name="Google Shape;2031;p19"/>
          <p:cNvGrpSpPr/>
          <p:nvPr/>
        </p:nvGrpSpPr>
        <p:grpSpPr>
          <a:xfrm rot="10800000" flipH="1">
            <a:off x="289162" y="2317379"/>
            <a:ext cx="424054" cy="474297"/>
            <a:chOff x="6809075" y="3709775"/>
            <a:chExt cx="385925" cy="431650"/>
          </a:xfrm>
        </p:grpSpPr>
        <p:sp>
          <p:nvSpPr>
            <p:cNvPr id="2032" name="Google Shape;2032;p19"/>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19"/>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19"/>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19"/>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19"/>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19"/>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19"/>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19"/>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19"/>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19"/>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19"/>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19"/>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19"/>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19"/>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46" name="Google Shape;2046;p19"/>
          <p:cNvGrpSpPr/>
          <p:nvPr/>
        </p:nvGrpSpPr>
        <p:grpSpPr>
          <a:xfrm>
            <a:off x="8513178" y="1456218"/>
            <a:ext cx="828074" cy="992713"/>
            <a:chOff x="5937150" y="5007400"/>
            <a:chExt cx="373225" cy="447450"/>
          </a:xfrm>
        </p:grpSpPr>
        <p:sp>
          <p:nvSpPr>
            <p:cNvPr id="2047" name="Google Shape;2047;p19"/>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19"/>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19"/>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0" name="Google Shape;2050;p19"/>
          <p:cNvSpPr/>
          <p:nvPr/>
        </p:nvSpPr>
        <p:spPr>
          <a:xfrm rot="3035537" flipH="1">
            <a:off x="2432869" y="-169844"/>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51" name="Google Shape;2051;p19"/>
          <p:cNvGrpSpPr/>
          <p:nvPr/>
        </p:nvGrpSpPr>
        <p:grpSpPr>
          <a:xfrm rot="10800000" flipH="1">
            <a:off x="4002036" y="4903529"/>
            <a:ext cx="733505" cy="482151"/>
            <a:chOff x="6739600" y="291450"/>
            <a:chExt cx="504925" cy="331900"/>
          </a:xfrm>
        </p:grpSpPr>
        <p:sp>
          <p:nvSpPr>
            <p:cNvPr id="2052" name="Google Shape;2052;p19"/>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19"/>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19"/>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19"/>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19"/>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19"/>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19"/>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19"/>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19"/>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19"/>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19"/>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19"/>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19"/>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19"/>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19"/>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19"/>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19"/>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19"/>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19"/>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19"/>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19"/>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19"/>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19"/>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19"/>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6" name="Google Shape;2076;p19"/>
          <p:cNvGrpSpPr/>
          <p:nvPr/>
        </p:nvGrpSpPr>
        <p:grpSpPr>
          <a:xfrm rot="10800000" flipH="1">
            <a:off x="4365717" y="-292711"/>
            <a:ext cx="959756" cy="597643"/>
            <a:chOff x="4819000" y="1410925"/>
            <a:chExt cx="327450" cy="203925"/>
          </a:xfrm>
        </p:grpSpPr>
        <p:sp>
          <p:nvSpPr>
            <p:cNvPr id="2077" name="Google Shape;2077;p19"/>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19"/>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19"/>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19"/>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19"/>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19"/>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19"/>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19"/>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5" name="Google Shape;2085;p19"/>
          <p:cNvGrpSpPr/>
          <p:nvPr/>
        </p:nvGrpSpPr>
        <p:grpSpPr>
          <a:xfrm rot="10800000" flipH="1">
            <a:off x="8218734" y="4086964"/>
            <a:ext cx="424068" cy="382372"/>
            <a:chOff x="593975" y="1926100"/>
            <a:chExt cx="917300" cy="826750"/>
          </a:xfrm>
        </p:grpSpPr>
        <p:sp>
          <p:nvSpPr>
            <p:cNvPr id="2086" name="Google Shape;2086;p19"/>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19"/>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19"/>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19"/>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19"/>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19"/>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19"/>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19"/>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19"/>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19"/>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19"/>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19"/>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19"/>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19"/>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19"/>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19"/>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19"/>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19"/>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19"/>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19"/>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19"/>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19"/>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19"/>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19"/>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19"/>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19"/>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19"/>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19"/>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19"/>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19"/>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19"/>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19"/>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19"/>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19"/>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19"/>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19"/>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2" name="Google Shape;2122;p19"/>
          <p:cNvGrpSpPr/>
          <p:nvPr/>
        </p:nvGrpSpPr>
        <p:grpSpPr>
          <a:xfrm rot="6216072" flipH="1">
            <a:off x="8218491" y="2570535"/>
            <a:ext cx="424060" cy="474304"/>
            <a:chOff x="6809075" y="3709775"/>
            <a:chExt cx="385925" cy="431650"/>
          </a:xfrm>
        </p:grpSpPr>
        <p:sp>
          <p:nvSpPr>
            <p:cNvPr id="2123" name="Google Shape;2123;p19"/>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19"/>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19"/>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19"/>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19"/>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19"/>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19"/>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19"/>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19"/>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19"/>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19"/>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19"/>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19"/>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19"/>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137"/>
        <p:cNvGrpSpPr/>
        <p:nvPr/>
      </p:nvGrpSpPr>
      <p:grpSpPr>
        <a:xfrm>
          <a:off x="0" y="0"/>
          <a:ext cx="0" cy="0"/>
          <a:chOff x="0" y="0"/>
          <a:chExt cx="0" cy="0"/>
        </a:xfrm>
      </p:grpSpPr>
      <p:sp>
        <p:nvSpPr>
          <p:cNvPr id="2138" name="Google Shape;2138;p20"/>
          <p:cNvSpPr txBox="1">
            <a:spLocks noGrp="1"/>
          </p:cNvSpPr>
          <p:nvPr>
            <p:ph type="title"/>
          </p:nvPr>
        </p:nvSpPr>
        <p:spPr>
          <a:xfrm>
            <a:off x="3295350" y="2042700"/>
            <a:ext cx="4839300" cy="1561500"/>
          </a:xfrm>
          <a:prstGeom prst="rect">
            <a:avLst/>
          </a:prstGeom>
          <a:ln>
            <a:noFill/>
          </a:ln>
        </p:spPr>
        <p:txBody>
          <a:bodyPr spcFirstLastPara="1" wrap="square" lIns="91425" tIns="91425" rIns="91425" bIns="91425" anchor="b" anchorCtr="0">
            <a:noAutofit/>
          </a:bodyPr>
          <a:lstStyle>
            <a:lvl1pPr lvl="0" algn="r" rtl="0">
              <a:lnSpc>
                <a:spcPct val="115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2139" name="Google Shape;2139;p20"/>
          <p:cNvSpPr txBox="1">
            <a:spLocks noGrp="1"/>
          </p:cNvSpPr>
          <p:nvPr>
            <p:ph type="title" idx="2" hasCustomPrompt="1"/>
          </p:nvPr>
        </p:nvSpPr>
        <p:spPr>
          <a:xfrm>
            <a:off x="6866250" y="1004525"/>
            <a:ext cx="1268400" cy="992700"/>
          </a:xfrm>
          <a:prstGeom prst="rect">
            <a:avLst/>
          </a:prstGeom>
          <a:noFill/>
        </p:spPr>
        <p:txBody>
          <a:bodyPr spcFirstLastPara="1" wrap="square" lIns="91425" tIns="91425" rIns="91425" bIns="91425" anchor="ctr" anchorCtr="0">
            <a:noAutofit/>
          </a:bodyPr>
          <a:lstStyle>
            <a:lvl1pPr lvl="0" algn="r" rtl="0">
              <a:lnSpc>
                <a:spcPct val="115000"/>
              </a:lnSpc>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40" name="Google Shape;2140;p20"/>
          <p:cNvSpPr txBox="1">
            <a:spLocks noGrp="1"/>
          </p:cNvSpPr>
          <p:nvPr>
            <p:ph type="subTitle" idx="1"/>
          </p:nvPr>
        </p:nvSpPr>
        <p:spPr>
          <a:xfrm>
            <a:off x="3295350" y="3649675"/>
            <a:ext cx="4839300" cy="4743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141" name="Google Shape;2141;p20"/>
          <p:cNvGrpSpPr/>
          <p:nvPr/>
        </p:nvGrpSpPr>
        <p:grpSpPr>
          <a:xfrm rot="10800000">
            <a:off x="-688795" y="-503030"/>
            <a:ext cx="3863820" cy="1504029"/>
            <a:chOff x="5118925" y="3316075"/>
            <a:chExt cx="2765798" cy="1076613"/>
          </a:xfrm>
        </p:grpSpPr>
        <p:sp>
          <p:nvSpPr>
            <p:cNvPr id="2142" name="Google Shape;2142;p20"/>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20"/>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20"/>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20"/>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20"/>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20"/>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20"/>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20"/>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20"/>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20"/>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20"/>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20"/>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20"/>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20"/>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20"/>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20"/>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20"/>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20"/>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20"/>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20"/>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20"/>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20"/>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20"/>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20"/>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20"/>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20"/>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20"/>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20"/>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20"/>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20"/>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20"/>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20"/>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20"/>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20"/>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76" name="Google Shape;2176;p20"/>
          <p:cNvSpPr/>
          <p:nvPr/>
        </p:nvSpPr>
        <p:spPr>
          <a:xfrm>
            <a:off x="7617000" y="-2952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20"/>
          <p:cNvSpPr/>
          <p:nvPr/>
        </p:nvSpPr>
        <p:spPr>
          <a:xfrm rot="-2700000">
            <a:off x="6137720" y="4799120"/>
            <a:ext cx="5125882" cy="2891879"/>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20"/>
          <p:cNvSpPr/>
          <p:nvPr/>
        </p:nvSpPr>
        <p:spPr>
          <a:xfrm rot="-2700000">
            <a:off x="-493725" y="1233512"/>
            <a:ext cx="669179" cy="534772"/>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20"/>
          <p:cNvSpPr/>
          <p:nvPr/>
        </p:nvSpPr>
        <p:spPr>
          <a:xfrm rot="-4475127">
            <a:off x="3580126" y="-646155"/>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20"/>
          <p:cNvSpPr/>
          <p:nvPr/>
        </p:nvSpPr>
        <p:spPr>
          <a:xfrm rot="1666954">
            <a:off x="8788128" y="1032672"/>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20"/>
          <p:cNvSpPr/>
          <p:nvPr/>
        </p:nvSpPr>
        <p:spPr>
          <a:xfrm rot="1600803">
            <a:off x="1051295" y="4749662"/>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20"/>
          <p:cNvSpPr/>
          <p:nvPr/>
        </p:nvSpPr>
        <p:spPr>
          <a:xfrm rot="-2700000">
            <a:off x="-1024076" y="4058815"/>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83" name="Google Shape;2183;p20"/>
          <p:cNvGrpSpPr/>
          <p:nvPr/>
        </p:nvGrpSpPr>
        <p:grpSpPr>
          <a:xfrm>
            <a:off x="8843237" y="3604194"/>
            <a:ext cx="424054" cy="474297"/>
            <a:chOff x="6809075" y="3709775"/>
            <a:chExt cx="385925" cy="431650"/>
          </a:xfrm>
        </p:grpSpPr>
        <p:sp>
          <p:nvSpPr>
            <p:cNvPr id="2184" name="Google Shape;2184;p20"/>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20"/>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20"/>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20"/>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20"/>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20"/>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20"/>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20"/>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20"/>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20"/>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20"/>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20"/>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20"/>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20"/>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98" name="Google Shape;2198;p20"/>
          <p:cNvGrpSpPr/>
          <p:nvPr/>
        </p:nvGrpSpPr>
        <p:grpSpPr>
          <a:xfrm flipH="1">
            <a:off x="-134997" y="2418927"/>
            <a:ext cx="828074" cy="992713"/>
            <a:chOff x="5937150" y="5007400"/>
            <a:chExt cx="373225" cy="447450"/>
          </a:xfrm>
        </p:grpSpPr>
        <p:sp>
          <p:nvSpPr>
            <p:cNvPr id="2199" name="Google Shape;2199;p20"/>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20"/>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20"/>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02" name="Google Shape;2202;p20"/>
          <p:cNvSpPr/>
          <p:nvPr/>
        </p:nvSpPr>
        <p:spPr>
          <a:xfrm rot="7764463">
            <a:off x="2432869" y="4886208"/>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03" name="Google Shape;2203;p20"/>
          <p:cNvGrpSpPr/>
          <p:nvPr/>
        </p:nvGrpSpPr>
        <p:grpSpPr>
          <a:xfrm>
            <a:off x="5348248" y="-176447"/>
            <a:ext cx="733505" cy="482151"/>
            <a:chOff x="6739600" y="291450"/>
            <a:chExt cx="504925" cy="331900"/>
          </a:xfrm>
        </p:grpSpPr>
        <p:sp>
          <p:nvSpPr>
            <p:cNvPr id="2204" name="Google Shape;2204;p20"/>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20"/>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20"/>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20"/>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20"/>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20"/>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20"/>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20"/>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20"/>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20"/>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20"/>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20"/>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20"/>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20"/>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20"/>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20"/>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20"/>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20"/>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20"/>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20"/>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20"/>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20"/>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20"/>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20"/>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8" name="Google Shape;2228;p20"/>
          <p:cNvGrpSpPr/>
          <p:nvPr/>
        </p:nvGrpSpPr>
        <p:grpSpPr>
          <a:xfrm>
            <a:off x="4365717" y="4904313"/>
            <a:ext cx="959756" cy="597643"/>
            <a:chOff x="4819000" y="1410925"/>
            <a:chExt cx="327450" cy="203925"/>
          </a:xfrm>
        </p:grpSpPr>
        <p:sp>
          <p:nvSpPr>
            <p:cNvPr id="2229" name="Google Shape;2229;p20"/>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20"/>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20"/>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20"/>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20"/>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20"/>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20"/>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20"/>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7" name="Google Shape;2237;p20"/>
          <p:cNvGrpSpPr/>
          <p:nvPr/>
        </p:nvGrpSpPr>
        <p:grpSpPr>
          <a:xfrm>
            <a:off x="6230960" y="-567970"/>
            <a:ext cx="1236818" cy="1079132"/>
            <a:chOff x="2389000" y="3547600"/>
            <a:chExt cx="1218300" cy="1062975"/>
          </a:xfrm>
        </p:grpSpPr>
        <p:sp>
          <p:nvSpPr>
            <p:cNvPr id="2238" name="Google Shape;2238;p20"/>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20"/>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20"/>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20"/>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20"/>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20"/>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20"/>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20"/>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20"/>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20"/>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20"/>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9" name="Google Shape;2249;p20"/>
          <p:cNvGrpSpPr/>
          <p:nvPr/>
        </p:nvGrpSpPr>
        <p:grpSpPr>
          <a:xfrm rot="5400000">
            <a:off x="387875" y="1561763"/>
            <a:ext cx="354275" cy="296400"/>
            <a:chOff x="5613525" y="2508525"/>
            <a:chExt cx="354275" cy="296400"/>
          </a:xfrm>
        </p:grpSpPr>
        <p:sp>
          <p:nvSpPr>
            <p:cNvPr id="2250" name="Google Shape;2250;p20"/>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20"/>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20"/>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20"/>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20"/>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55" name="Google Shape;2255;p20"/>
          <p:cNvSpPr/>
          <p:nvPr/>
        </p:nvSpPr>
        <p:spPr>
          <a:xfrm>
            <a:off x="6222313" y="4817884"/>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20"/>
          <p:cNvSpPr/>
          <p:nvPr/>
        </p:nvSpPr>
        <p:spPr>
          <a:xfrm rot="3059263">
            <a:off x="8868340" y="2815961"/>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6">
  <p:cSld name="TITLE_ONLY_1_1_1_1_1_1">
    <p:spTree>
      <p:nvGrpSpPr>
        <p:cNvPr id="1" name="Shape 2570"/>
        <p:cNvGrpSpPr/>
        <p:nvPr/>
      </p:nvGrpSpPr>
      <p:grpSpPr>
        <a:xfrm>
          <a:off x="0" y="0"/>
          <a:ext cx="0" cy="0"/>
          <a:chOff x="0" y="0"/>
          <a:chExt cx="0" cy="0"/>
        </a:xfrm>
      </p:grpSpPr>
      <p:sp>
        <p:nvSpPr>
          <p:cNvPr id="2571" name="Google Shape;2571;p2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72" name="Google Shape;2572;p26"/>
          <p:cNvGrpSpPr/>
          <p:nvPr/>
        </p:nvGrpSpPr>
        <p:grpSpPr>
          <a:xfrm flipH="1">
            <a:off x="-2815295" y="4006164"/>
            <a:ext cx="3863820" cy="1504029"/>
            <a:chOff x="5118925" y="3316075"/>
            <a:chExt cx="2765798" cy="1076613"/>
          </a:xfrm>
        </p:grpSpPr>
        <p:sp>
          <p:nvSpPr>
            <p:cNvPr id="2573" name="Google Shape;2573;p26"/>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26"/>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26"/>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26"/>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26"/>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26"/>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26"/>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26"/>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26"/>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26"/>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26"/>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26"/>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26"/>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26"/>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26"/>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26"/>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26"/>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26"/>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26"/>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26"/>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26"/>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26"/>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26"/>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26"/>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26"/>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26"/>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26"/>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26"/>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26"/>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26"/>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26"/>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26"/>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26"/>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26"/>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07" name="Google Shape;2607;p26"/>
          <p:cNvSpPr/>
          <p:nvPr/>
        </p:nvSpPr>
        <p:spPr>
          <a:xfrm rot="10800000" flipH="1">
            <a:off x="8417775" y="4507657"/>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26"/>
          <p:cNvSpPr/>
          <p:nvPr/>
        </p:nvSpPr>
        <p:spPr>
          <a:xfrm rot="-8100000" flipH="1">
            <a:off x="7102770" y="-2683836"/>
            <a:ext cx="5125882" cy="2891879"/>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26"/>
          <p:cNvSpPr/>
          <p:nvPr/>
        </p:nvSpPr>
        <p:spPr>
          <a:xfrm rot="-6324873" flipH="1">
            <a:off x="1937476" y="4417801"/>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26"/>
          <p:cNvSpPr/>
          <p:nvPr/>
        </p:nvSpPr>
        <p:spPr>
          <a:xfrm rot="9133046" flipH="1">
            <a:off x="8695928" y="1723146"/>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26"/>
          <p:cNvSpPr/>
          <p:nvPr/>
        </p:nvSpPr>
        <p:spPr>
          <a:xfrm rot="9199197" flipH="1">
            <a:off x="1379820" y="-508478"/>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12" name="Google Shape;2612;p26"/>
          <p:cNvGrpSpPr/>
          <p:nvPr/>
        </p:nvGrpSpPr>
        <p:grpSpPr>
          <a:xfrm rot="10800000" flipH="1">
            <a:off x="8719937" y="908147"/>
            <a:ext cx="424054" cy="474297"/>
            <a:chOff x="6809075" y="3709775"/>
            <a:chExt cx="385925" cy="431650"/>
          </a:xfrm>
        </p:grpSpPr>
        <p:sp>
          <p:nvSpPr>
            <p:cNvPr id="2613" name="Google Shape;2613;p26"/>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26"/>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26"/>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26"/>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26"/>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26"/>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26"/>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26"/>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26"/>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26"/>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26"/>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26"/>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26"/>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26"/>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7" name="Google Shape;2627;p26"/>
          <p:cNvGrpSpPr/>
          <p:nvPr/>
        </p:nvGrpSpPr>
        <p:grpSpPr>
          <a:xfrm rot="10800000">
            <a:off x="-82722" y="-375627"/>
            <a:ext cx="828074" cy="992713"/>
            <a:chOff x="5937150" y="5007400"/>
            <a:chExt cx="373225" cy="447450"/>
          </a:xfrm>
        </p:grpSpPr>
        <p:sp>
          <p:nvSpPr>
            <p:cNvPr id="2628" name="Google Shape;2628;p26"/>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26"/>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26"/>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31" name="Google Shape;2631;p26"/>
          <p:cNvSpPr/>
          <p:nvPr/>
        </p:nvSpPr>
        <p:spPr>
          <a:xfrm rot="3035537" flipH="1">
            <a:off x="7648244" y="-371925"/>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32" name="Google Shape;2632;p26"/>
          <p:cNvGrpSpPr/>
          <p:nvPr/>
        </p:nvGrpSpPr>
        <p:grpSpPr>
          <a:xfrm rot="10800000" flipH="1">
            <a:off x="6625848" y="4805397"/>
            <a:ext cx="733505" cy="482151"/>
            <a:chOff x="6739600" y="291450"/>
            <a:chExt cx="504925" cy="331900"/>
          </a:xfrm>
        </p:grpSpPr>
        <p:sp>
          <p:nvSpPr>
            <p:cNvPr id="2633" name="Google Shape;2633;p26"/>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26"/>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26"/>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26"/>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26"/>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26"/>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26"/>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26"/>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26"/>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26"/>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26"/>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26"/>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26"/>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26"/>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26"/>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26"/>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26"/>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26"/>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26"/>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26"/>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26"/>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26"/>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26"/>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26"/>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7" name="Google Shape;2657;p26"/>
          <p:cNvGrpSpPr/>
          <p:nvPr/>
        </p:nvGrpSpPr>
        <p:grpSpPr>
          <a:xfrm rot="10800000" flipH="1">
            <a:off x="-480258" y="1764820"/>
            <a:ext cx="959756" cy="597643"/>
            <a:chOff x="4819000" y="1410925"/>
            <a:chExt cx="327450" cy="203925"/>
          </a:xfrm>
        </p:grpSpPr>
        <p:sp>
          <p:nvSpPr>
            <p:cNvPr id="2658" name="Google Shape;2658;p26"/>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26"/>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26"/>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26"/>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26"/>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26"/>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26"/>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26"/>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66" name="Google Shape;2666;p26"/>
          <p:cNvGrpSpPr/>
          <p:nvPr/>
        </p:nvGrpSpPr>
        <p:grpSpPr>
          <a:xfrm rot="5400000" flipH="1">
            <a:off x="154163" y="3539126"/>
            <a:ext cx="354275" cy="296400"/>
            <a:chOff x="5613525" y="2508525"/>
            <a:chExt cx="354275" cy="296400"/>
          </a:xfrm>
        </p:grpSpPr>
        <p:sp>
          <p:nvSpPr>
            <p:cNvPr id="2667" name="Google Shape;2667;p26"/>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26"/>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26"/>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26"/>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26"/>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72" name="Google Shape;2672;p26"/>
          <p:cNvSpPr/>
          <p:nvPr/>
        </p:nvSpPr>
        <p:spPr>
          <a:xfrm rot="10800000" flipH="1">
            <a:off x="6550838" y="-476805"/>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26"/>
          <p:cNvSpPr/>
          <p:nvPr/>
        </p:nvSpPr>
        <p:spPr>
          <a:xfrm rot="7740737" flipH="1">
            <a:off x="8438690" y="4209271"/>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74" name="Google Shape;2674;p26"/>
          <p:cNvGrpSpPr/>
          <p:nvPr/>
        </p:nvGrpSpPr>
        <p:grpSpPr>
          <a:xfrm>
            <a:off x="619206" y="763913"/>
            <a:ext cx="188039" cy="296415"/>
            <a:chOff x="4749525" y="2413575"/>
            <a:chExt cx="311271" cy="490672"/>
          </a:xfrm>
        </p:grpSpPr>
        <p:sp>
          <p:nvSpPr>
            <p:cNvPr id="2675" name="Google Shape;2675;p26"/>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26"/>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26"/>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78" name="Google Shape;2678;p26"/>
          <p:cNvGrpSpPr/>
          <p:nvPr/>
        </p:nvGrpSpPr>
        <p:grpSpPr>
          <a:xfrm flipH="1">
            <a:off x="8336756" y="763913"/>
            <a:ext cx="188039" cy="296415"/>
            <a:chOff x="4749525" y="2413575"/>
            <a:chExt cx="311271" cy="490672"/>
          </a:xfrm>
        </p:grpSpPr>
        <p:sp>
          <p:nvSpPr>
            <p:cNvPr id="2679" name="Google Shape;2679;p26"/>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26"/>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26"/>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795"/>
        <p:cNvGrpSpPr/>
        <p:nvPr/>
      </p:nvGrpSpPr>
      <p:grpSpPr>
        <a:xfrm>
          <a:off x="0" y="0"/>
          <a:ext cx="0" cy="0"/>
          <a:chOff x="0" y="0"/>
          <a:chExt cx="0" cy="0"/>
        </a:xfrm>
      </p:grpSpPr>
      <p:sp>
        <p:nvSpPr>
          <p:cNvPr id="2796" name="Google Shape;2796;p28"/>
          <p:cNvSpPr txBox="1">
            <a:spLocks noGrp="1"/>
          </p:cNvSpPr>
          <p:nvPr>
            <p:ph type="title" hasCustomPrompt="1"/>
          </p:nvPr>
        </p:nvSpPr>
        <p:spPr>
          <a:xfrm>
            <a:off x="1848000" y="1042712"/>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97" name="Google Shape;2797;p28"/>
          <p:cNvSpPr txBox="1">
            <a:spLocks noGrp="1"/>
          </p:cNvSpPr>
          <p:nvPr>
            <p:ph type="subTitle" idx="1"/>
          </p:nvPr>
        </p:nvSpPr>
        <p:spPr>
          <a:xfrm>
            <a:off x="1848000" y="1797587"/>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798" name="Google Shape;2798;p28"/>
          <p:cNvSpPr txBox="1">
            <a:spLocks noGrp="1"/>
          </p:cNvSpPr>
          <p:nvPr>
            <p:ph type="title" idx="2" hasCustomPrompt="1"/>
          </p:nvPr>
        </p:nvSpPr>
        <p:spPr>
          <a:xfrm>
            <a:off x="1848000" y="2816891"/>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99" name="Google Shape;2799;p28"/>
          <p:cNvSpPr txBox="1">
            <a:spLocks noGrp="1"/>
          </p:cNvSpPr>
          <p:nvPr>
            <p:ph type="subTitle" idx="3"/>
          </p:nvPr>
        </p:nvSpPr>
        <p:spPr>
          <a:xfrm>
            <a:off x="1848000" y="3571688"/>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800" name="Google Shape;2800;p28"/>
          <p:cNvGrpSpPr/>
          <p:nvPr/>
        </p:nvGrpSpPr>
        <p:grpSpPr>
          <a:xfrm rot="5400000" flipH="1">
            <a:off x="-1652870" y="-503030"/>
            <a:ext cx="3863820" cy="1504029"/>
            <a:chOff x="5118925" y="3316075"/>
            <a:chExt cx="2765798" cy="1076613"/>
          </a:xfrm>
        </p:grpSpPr>
        <p:sp>
          <p:nvSpPr>
            <p:cNvPr id="2801" name="Google Shape;2801;p28"/>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28"/>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28"/>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28"/>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28"/>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28"/>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28"/>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28"/>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28"/>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28"/>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28"/>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28"/>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28"/>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28"/>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28"/>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28"/>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28"/>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28"/>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28"/>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28"/>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28"/>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28"/>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28"/>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28"/>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28"/>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28"/>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28"/>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28"/>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28"/>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28"/>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28"/>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28"/>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28"/>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28"/>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35" name="Google Shape;2835;p28"/>
          <p:cNvSpPr/>
          <p:nvPr/>
        </p:nvSpPr>
        <p:spPr>
          <a:xfrm>
            <a:off x="5391575" y="-2952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36" name="Google Shape;2836;p28"/>
          <p:cNvGrpSpPr/>
          <p:nvPr/>
        </p:nvGrpSpPr>
        <p:grpSpPr>
          <a:xfrm rot="-2700000">
            <a:off x="5326241" y="4536159"/>
            <a:ext cx="5320660" cy="2891879"/>
            <a:chOff x="4056367" y="1569400"/>
            <a:chExt cx="976783" cy="530900"/>
          </a:xfrm>
        </p:grpSpPr>
        <p:sp>
          <p:nvSpPr>
            <p:cNvPr id="2837" name="Google Shape;2837;p28"/>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28"/>
            <p:cNvSpPr/>
            <p:nvPr/>
          </p:nvSpPr>
          <p:spPr>
            <a:xfrm>
              <a:off x="4056367" y="1634236"/>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39" name="Google Shape;2839;p28"/>
          <p:cNvSpPr/>
          <p:nvPr/>
        </p:nvSpPr>
        <p:spPr>
          <a:xfrm rot="-4475127">
            <a:off x="1900264" y="-646155"/>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28"/>
          <p:cNvSpPr/>
          <p:nvPr/>
        </p:nvSpPr>
        <p:spPr>
          <a:xfrm rot="1666954">
            <a:off x="8695928" y="561785"/>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28"/>
          <p:cNvSpPr/>
          <p:nvPr/>
        </p:nvSpPr>
        <p:spPr>
          <a:xfrm rot="1600803">
            <a:off x="1051295" y="4749662"/>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28"/>
          <p:cNvSpPr/>
          <p:nvPr/>
        </p:nvSpPr>
        <p:spPr>
          <a:xfrm rot="-2700000">
            <a:off x="-1024076" y="4058815"/>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43" name="Google Shape;2843;p28"/>
          <p:cNvGrpSpPr/>
          <p:nvPr/>
        </p:nvGrpSpPr>
        <p:grpSpPr>
          <a:xfrm>
            <a:off x="289162" y="2417569"/>
            <a:ext cx="424054" cy="474297"/>
            <a:chOff x="6809075" y="3709775"/>
            <a:chExt cx="385925" cy="431650"/>
          </a:xfrm>
        </p:grpSpPr>
        <p:sp>
          <p:nvSpPr>
            <p:cNvPr id="2844" name="Google Shape;2844;p28"/>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28"/>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28"/>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28"/>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28"/>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28"/>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28"/>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28"/>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28"/>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28"/>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28"/>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28"/>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28"/>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28"/>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8" name="Google Shape;2858;p28"/>
          <p:cNvGrpSpPr/>
          <p:nvPr/>
        </p:nvGrpSpPr>
        <p:grpSpPr>
          <a:xfrm>
            <a:off x="8513178" y="2760315"/>
            <a:ext cx="828074" cy="992713"/>
            <a:chOff x="5937150" y="5007400"/>
            <a:chExt cx="373225" cy="447450"/>
          </a:xfrm>
        </p:grpSpPr>
        <p:sp>
          <p:nvSpPr>
            <p:cNvPr id="2859" name="Google Shape;2859;p28"/>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28"/>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28"/>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62" name="Google Shape;2862;p28"/>
          <p:cNvSpPr/>
          <p:nvPr/>
        </p:nvSpPr>
        <p:spPr>
          <a:xfrm rot="7764463">
            <a:off x="2432869" y="4886208"/>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63" name="Google Shape;2863;p28"/>
          <p:cNvGrpSpPr/>
          <p:nvPr/>
        </p:nvGrpSpPr>
        <p:grpSpPr>
          <a:xfrm>
            <a:off x="8089098" y="740076"/>
            <a:ext cx="424068" cy="382372"/>
            <a:chOff x="593975" y="1926100"/>
            <a:chExt cx="917300" cy="826750"/>
          </a:xfrm>
        </p:grpSpPr>
        <p:sp>
          <p:nvSpPr>
            <p:cNvPr id="2864" name="Google Shape;2864;p2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2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2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2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2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2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2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2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2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2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2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2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2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2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2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2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2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2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2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2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2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2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2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2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2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2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2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2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2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2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2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2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2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2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2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2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00" name="Google Shape;2900;p28"/>
          <p:cNvGrpSpPr/>
          <p:nvPr/>
        </p:nvGrpSpPr>
        <p:grpSpPr>
          <a:xfrm>
            <a:off x="622756" y="3649680"/>
            <a:ext cx="526072" cy="474306"/>
            <a:chOff x="593975" y="1926100"/>
            <a:chExt cx="917300" cy="826750"/>
          </a:xfrm>
        </p:grpSpPr>
        <p:sp>
          <p:nvSpPr>
            <p:cNvPr id="2901" name="Google Shape;2901;p2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2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2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2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2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2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2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2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2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2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2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2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2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2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2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2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2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2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2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2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2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2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2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2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2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2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2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2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2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2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2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2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2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2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2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2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7" name="Google Shape;2937;p28"/>
          <p:cNvGrpSpPr/>
          <p:nvPr/>
        </p:nvGrpSpPr>
        <p:grpSpPr>
          <a:xfrm>
            <a:off x="4002036" y="-176435"/>
            <a:ext cx="733505" cy="482151"/>
            <a:chOff x="6739600" y="291450"/>
            <a:chExt cx="504925" cy="331900"/>
          </a:xfrm>
        </p:grpSpPr>
        <p:sp>
          <p:nvSpPr>
            <p:cNvPr id="2938" name="Google Shape;2938;p28"/>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28"/>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28"/>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28"/>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28"/>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28"/>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28"/>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28"/>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28"/>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28"/>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28"/>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28"/>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28"/>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28"/>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28"/>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28"/>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28"/>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28"/>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28"/>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28"/>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28"/>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28"/>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28"/>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28"/>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2" name="Google Shape;2962;p28"/>
          <p:cNvGrpSpPr/>
          <p:nvPr/>
        </p:nvGrpSpPr>
        <p:grpSpPr>
          <a:xfrm>
            <a:off x="4365717" y="4904313"/>
            <a:ext cx="959756" cy="597643"/>
            <a:chOff x="4819000" y="1410925"/>
            <a:chExt cx="327450" cy="203925"/>
          </a:xfrm>
        </p:grpSpPr>
        <p:sp>
          <p:nvSpPr>
            <p:cNvPr id="2963" name="Google Shape;2963;p28"/>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28"/>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28"/>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28"/>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28"/>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28"/>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28"/>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28"/>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971"/>
        <p:cNvGrpSpPr/>
        <p:nvPr/>
      </p:nvGrpSpPr>
      <p:grpSpPr>
        <a:xfrm>
          <a:off x="0" y="0"/>
          <a:ext cx="0" cy="0"/>
          <a:chOff x="0" y="0"/>
          <a:chExt cx="0" cy="0"/>
        </a:xfrm>
      </p:grpSpPr>
      <p:sp>
        <p:nvSpPr>
          <p:cNvPr id="2972" name="Google Shape;2972;p29"/>
          <p:cNvSpPr txBox="1">
            <a:spLocks noGrp="1"/>
          </p:cNvSpPr>
          <p:nvPr>
            <p:ph type="title"/>
          </p:nvPr>
        </p:nvSpPr>
        <p:spPr>
          <a:xfrm>
            <a:off x="2151026" y="540000"/>
            <a:ext cx="48420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6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73" name="Google Shape;2973;p29"/>
          <p:cNvSpPr txBox="1">
            <a:spLocks noGrp="1"/>
          </p:cNvSpPr>
          <p:nvPr>
            <p:ph type="subTitle" idx="1"/>
          </p:nvPr>
        </p:nvSpPr>
        <p:spPr>
          <a:xfrm>
            <a:off x="2150975" y="1759025"/>
            <a:ext cx="4842000" cy="1085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74" name="Google Shape;2974;p29"/>
          <p:cNvSpPr txBox="1"/>
          <p:nvPr/>
        </p:nvSpPr>
        <p:spPr>
          <a:xfrm>
            <a:off x="2151000" y="3789225"/>
            <a:ext cx="48420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000" b="1">
                <a:solidFill>
                  <a:schemeClr val="dk1"/>
                </a:solidFill>
                <a:latin typeface="Lexend"/>
                <a:ea typeface="Lexend"/>
                <a:cs typeface="Lexend"/>
                <a:sym typeface="Lexend"/>
              </a:rPr>
              <a:t>CREDITS:</a:t>
            </a:r>
            <a:r>
              <a:rPr lang="en-GB" sz="1000">
                <a:solidFill>
                  <a:schemeClr val="dk1"/>
                </a:solidFill>
                <a:latin typeface="Lexend"/>
                <a:ea typeface="Lexend"/>
                <a:cs typeface="Lexend"/>
                <a:sym typeface="Lexend"/>
              </a:rPr>
              <a:t> This presentation template was created by </a:t>
            </a:r>
            <a:r>
              <a:rPr lang="en-GB" sz="1000" b="1" u="sng">
                <a:solidFill>
                  <a:schemeClr val="hlink"/>
                </a:solidFill>
                <a:latin typeface="Lexend"/>
                <a:ea typeface="Lexend"/>
                <a:cs typeface="Lexend"/>
                <a:sym typeface="Lexend"/>
                <a:hlinkClick r:id="rId2"/>
              </a:rPr>
              <a:t>Slidesgo</a:t>
            </a:r>
            <a:r>
              <a:rPr lang="en-GB" sz="1000">
                <a:solidFill>
                  <a:schemeClr val="dk1"/>
                </a:solidFill>
                <a:latin typeface="Lexend"/>
                <a:ea typeface="Lexend"/>
                <a:cs typeface="Lexend"/>
                <a:sym typeface="Lexend"/>
              </a:rPr>
              <a:t>, and includes icons by </a:t>
            </a:r>
            <a:r>
              <a:rPr lang="en-GB" sz="1000" b="1" u="sng">
                <a:solidFill>
                  <a:schemeClr val="dk1"/>
                </a:solidFill>
                <a:latin typeface="Lexend"/>
                <a:ea typeface="Lexend"/>
                <a:cs typeface="Lexend"/>
                <a:sym typeface="Lexend"/>
                <a:hlinkClick r:id="rId3"/>
              </a:rPr>
              <a:t>Flaticon</a:t>
            </a:r>
            <a:r>
              <a:rPr lang="en-GB" sz="1000">
                <a:solidFill>
                  <a:schemeClr val="dk1"/>
                </a:solidFill>
                <a:latin typeface="Lexend"/>
                <a:ea typeface="Lexend"/>
                <a:cs typeface="Lexend"/>
                <a:sym typeface="Lexend"/>
              </a:rPr>
              <a:t>, and infographics &amp; images by </a:t>
            </a:r>
            <a:r>
              <a:rPr lang="en-GB" sz="1000" b="1" u="sng">
                <a:solidFill>
                  <a:schemeClr val="dk1"/>
                </a:solidFill>
                <a:latin typeface="Lexend"/>
                <a:ea typeface="Lexend"/>
                <a:cs typeface="Lexend"/>
                <a:sym typeface="Lexend"/>
                <a:hlinkClick r:id="rId4"/>
              </a:rPr>
              <a:t>Freepik</a:t>
            </a:r>
            <a:r>
              <a:rPr lang="en-GB" sz="1000" u="sng">
                <a:solidFill>
                  <a:schemeClr val="dk1"/>
                </a:solidFill>
                <a:latin typeface="Lexend"/>
                <a:ea typeface="Lexend"/>
                <a:cs typeface="Lexend"/>
                <a:sym typeface="Lexend"/>
              </a:rPr>
              <a:t> </a:t>
            </a:r>
            <a:endParaRPr sz="1000" b="1" u="sng">
              <a:solidFill>
                <a:schemeClr val="dk1"/>
              </a:solidFill>
              <a:latin typeface="Lexend"/>
              <a:ea typeface="Lexend"/>
              <a:cs typeface="Lexend"/>
              <a:sym typeface="Lexend"/>
            </a:endParaRPr>
          </a:p>
        </p:txBody>
      </p:sp>
      <p:grpSp>
        <p:nvGrpSpPr>
          <p:cNvPr id="2975" name="Google Shape;2975;p29"/>
          <p:cNvGrpSpPr/>
          <p:nvPr/>
        </p:nvGrpSpPr>
        <p:grpSpPr>
          <a:xfrm rot="5400000">
            <a:off x="-2050708" y="3851981"/>
            <a:ext cx="3863820" cy="1504029"/>
            <a:chOff x="5118925" y="3316075"/>
            <a:chExt cx="2765798" cy="1076613"/>
          </a:xfrm>
        </p:grpSpPr>
        <p:sp>
          <p:nvSpPr>
            <p:cNvPr id="2976" name="Google Shape;2976;p29"/>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29"/>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29"/>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29"/>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29"/>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29"/>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29"/>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29"/>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29"/>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29"/>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29"/>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29"/>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29"/>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29"/>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29"/>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29"/>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29"/>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29"/>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29"/>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29"/>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29"/>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29"/>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29"/>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29"/>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29"/>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29"/>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29"/>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29"/>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29"/>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29"/>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29"/>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29"/>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29"/>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29"/>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10" name="Google Shape;3010;p29"/>
          <p:cNvGrpSpPr/>
          <p:nvPr/>
        </p:nvGrpSpPr>
        <p:grpSpPr>
          <a:xfrm rot="10800000" flipH="1">
            <a:off x="7088500" y="-275146"/>
            <a:ext cx="2765798" cy="1076613"/>
            <a:chOff x="5118925" y="3316075"/>
            <a:chExt cx="2765798" cy="1076613"/>
          </a:xfrm>
        </p:grpSpPr>
        <p:sp>
          <p:nvSpPr>
            <p:cNvPr id="3011" name="Google Shape;3011;p29"/>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29"/>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29"/>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29"/>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29"/>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29"/>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29"/>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29"/>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29"/>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29"/>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29"/>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29"/>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29"/>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29"/>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29"/>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29"/>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29"/>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29"/>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29"/>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29"/>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29"/>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29"/>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29"/>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29"/>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29"/>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29"/>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29"/>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29"/>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29"/>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29"/>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29"/>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29"/>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29"/>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29"/>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5" name="Google Shape;3045;p29"/>
          <p:cNvGrpSpPr/>
          <p:nvPr/>
        </p:nvGrpSpPr>
        <p:grpSpPr>
          <a:xfrm rot="10800000" flipH="1">
            <a:off x="257748" y="4509168"/>
            <a:ext cx="1236818" cy="1079132"/>
            <a:chOff x="2389000" y="3547600"/>
            <a:chExt cx="1218300" cy="1062975"/>
          </a:xfrm>
        </p:grpSpPr>
        <p:sp>
          <p:nvSpPr>
            <p:cNvPr id="3046" name="Google Shape;3046;p29"/>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29"/>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29"/>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29"/>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29"/>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29"/>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29"/>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29"/>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29"/>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29"/>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29"/>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7" name="Google Shape;3057;p29"/>
          <p:cNvGrpSpPr/>
          <p:nvPr/>
        </p:nvGrpSpPr>
        <p:grpSpPr>
          <a:xfrm rot="5400000" flipH="1">
            <a:off x="387875" y="2381580"/>
            <a:ext cx="354275" cy="296400"/>
            <a:chOff x="5613525" y="2508525"/>
            <a:chExt cx="354275" cy="296400"/>
          </a:xfrm>
        </p:grpSpPr>
        <p:sp>
          <p:nvSpPr>
            <p:cNvPr id="3058" name="Google Shape;3058;p29"/>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29"/>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29"/>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29"/>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29"/>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3" name="Google Shape;3063;p29"/>
          <p:cNvGrpSpPr/>
          <p:nvPr/>
        </p:nvGrpSpPr>
        <p:grpSpPr>
          <a:xfrm rot="10800000" flipH="1">
            <a:off x="-485531" y="1895889"/>
            <a:ext cx="733488" cy="456751"/>
            <a:chOff x="4819000" y="1410925"/>
            <a:chExt cx="327450" cy="203925"/>
          </a:xfrm>
        </p:grpSpPr>
        <p:sp>
          <p:nvSpPr>
            <p:cNvPr id="3064" name="Google Shape;3064;p29"/>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29"/>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29"/>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29"/>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29"/>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29"/>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29"/>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29"/>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72" name="Google Shape;3072;p29"/>
          <p:cNvGrpSpPr/>
          <p:nvPr/>
        </p:nvGrpSpPr>
        <p:grpSpPr>
          <a:xfrm>
            <a:off x="8430776" y="2850962"/>
            <a:ext cx="808517" cy="969266"/>
            <a:chOff x="5937150" y="5007400"/>
            <a:chExt cx="373225" cy="447450"/>
          </a:xfrm>
        </p:grpSpPr>
        <p:sp>
          <p:nvSpPr>
            <p:cNvPr id="3073" name="Google Shape;3073;p29"/>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29"/>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29"/>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76" name="Google Shape;3076;p29"/>
          <p:cNvGrpSpPr/>
          <p:nvPr/>
        </p:nvGrpSpPr>
        <p:grpSpPr>
          <a:xfrm rot="10800000" flipH="1">
            <a:off x="-1016378" y="-774488"/>
            <a:ext cx="2283565" cy="1917593"/>
            <a:chOff x="4946600" y="4739900"/>
            <a:chExt cx="782150" cy="656800"/>
          </a:xfrm>
        </p:grpSpPr>
        <p:sp>
          <p:nvSpPr>
            <p:cNvPr id="3077" name="Google Shape;3077;p29"/>
            <p:cNvSpPr/>
            <p:nvPr/>
          </p:nvSpPr>
          <p:spPr>
            <a:xfrm>
              <a:off x="4997500" y="4739900"/>
              <a:ext cx="731250" cy="602825"/>
            </a:xfrm>
            <a:custGeom>
              <a:avLst/>
              <a:gdLst/>
              <a:ahLst/>
              <a:cxnLst/>
              <a:rect l="l" t="t" r="r" b="b"/>
              <a:pathLst>
                <a:path w="29250" h="24113" extrusionOk="0">
                  <a:moveTo>
                    <a:pt x="15038" y="0"/>
                  </a:moveTo>
                  <a:cubicBezTo>
                    <a:pt x="14303" y="0"/>
                    <a:pt x="14104" y="1588"/>
                    <a:pt x="13965" y="2083"/>
                  </a:cubicBezTo>
                  <a:cubicBezTo>
                    <a:pt x="13676" y="3061"/>
                    <a:pt x="13538" y="4079"/>
                    <a:pt x="13415" y="5097"/>
                  </a:cubicBezTo>
                  <a:cubicBezTo>
                    <a:pt x="13140" y="7298"/>
                    <a:pt x="12864" y="9485"/>
                    <a:pt x="12602" y="11686"/>
                  </a:cubicBezTo>
                  <a:cubicBezTo>
                    <a:pt x="12521" y="12390"/>
                    <a:pt x="12307" y="13228"/>
                    <a:pt x="11500" y="13228"/>
                  </a:cubicBezTo>
                  <a:cubicBezTo>
                    <a:pt x="11487" y="13228"/>
                    <a:pt x="11474" y="13228"/>
                    <a:pt x="11461" y="13227"/>
                  </a:cubicBezTo>
                  <a:cubicBezTo>
                    <a:pt x="10594" y="13200"/>
                    <a:pt x="9783" y="12594"/>
                    <a:pt x="9218" y="11976"/>
                  </a:cubicBezTo>
                  <a:cubicBezTo>
                    <a:pt x="8517" y="11178"/>
                    <a:pt x="8035" y="10228"/>
                    <a:pt x="7374" y="9402"/>
                  </a:cubicBezTo>
                  <a:cubicBezTo>
                    <a:pt x="6466" y="8302"/>
                    <a:pt x="5215" y="7463"/>
                    <a:pt x="3839" y="7064"/>
                  </a:cubicBezTo>
                  <a:cubicBezTo>
                    <a:pt x="3687" y="7013"/>
                    <a:pt x="3524" y="6974"/>
                    <a:pt x="3368" y="6974"/>
                  </a:cubicBezTo>
                  <a:cubicBezTo>
                    <a:pt x="3226" y="6974"/>
                    <a:pt x="3090" y="7006"/>
                    <a:pt x="2972" y="7091"/>
                  </a:cubicBezTo>
                  <a:cubicBezTo>
                    <a:pt x="2711" y="7298"/>
                    <a:pt x="2697" y="7696"/>
                    <a:pt x="2766" y="8027"/>
                  </a:cubicBezTo>
                  <a:cubicBezTo>
                    <a:pt x="3041" y="9430"/>
                    <a:pt x="4197" y="10462"/>
                    <a:pt x="5133" y="11453"/>
                  </a:cubicBezTo>
                  <a:cubicBezTo>
                    <a:pt x="6261" y="12649"/>
                    <a:pt x="7402" y="13847"/>
                    <a:pt x="8338" y="15195"/>
                  </a:cubicBezTo>
                  <a:cubicBezTo>
                    <a:pt x="8489" y="15428"/>
                    <a:pt x="8627" y="15676"/>
                    <a:pt x="8655" y="15938"/>
                  </a:cubicBezTo>
                  <a:cubicBezTo>
                    <a:pt x="8655" y="16131"/>
                    <a:pt x="8613" y="16323"/>
                    <a:pt x="8503" y="16461"/>
                  </a:cubicBezTo>
                  <a:cubicBezTo>
                    <a:pt x="8344" y="16656"/>
                    <a:pt x="8076" y="16754"/>
                    <a:pt x="7826" y="16754"/>
                  </a:cubicBezTo>
                  <a:cubicBezTo>
                    <a:pt x="7794" y="16754"/>
                    <a:pt x="7763" y="16752"/>
                    <a:pt x="7732" y="16749"/>
                  </a:cubicBezTo>
                  <a:cubicBezTo>
                    <a:pt x="6522" y="16667"/>
                    <a:pt x="5160" y="16021"/>
                    <a:pt x="3990" y="15690"/>
                  </a:cubicBezTo>
                  <a:cubicBezTo>
                    <a:pt x="3384" y="15505"/>
                    <a:pt x="2694" y="15328"/>
                    <a:pt x="2027" y="15328"/>
                  </a:cubicBezTo>
                  <a:cubicBezTo>
                    <a:pt x="1454" y="15328"/>
                    <a:pt x="898" y="15459"/>
                    <a:pt x="427" y="15828"/>
                  </a:cubicBezTo>
                  <a:cubicBezTo>
                    <a:pt x="303" y="15924"/>
                    <a:pt x="193" y="16034"/>
                    <a:pt x="138" y="16171"/>
                  </a:cubicBezTo>
                  <a:cubicBezTo>
                    <a:pt x="0" y="16488"/>
                    <a:pt x="235" y="16804"/>
                    <a:pt x="468" y="16984"/>
                  </a:cubicBezTo>
                  <a:cubicBezTo>
                    <a:pt x="2298" y="18455"/>
                    <a:pt x="4540" y="19267"/>
                    <a:pt x="6728" y="20106"/>
                  </a:cubicBezTo>
                  <a:cubicBezTo>
                    <a:pt x="8805" y="20904"/>
                    <a:pt x="10883" y="21757"/>
                    <a:pt x="12919" y="22637"/>
                  </a:cubicBezTo>
                  <a:cubicBezTo>
                    <a:pt x="14253" y="23202"/>
                    <a:pt x="15602" y="23807"/>
                    <a:pt x="17047" y="24055"/>
                  </a:cubicBezTo>
                  <a:cubicBezTo>
                    <a:pt x="17276" y="24094"/>
                    <a:pt x="17499" y="24112"/>
                    <a:pt x="17715" y="24112"/>
                  </a:cubicBezTo>
                  <a:cubicBezTo>
                    <a:pt x="18731" y="24112"/>
                    <a:pt x="19620" y="23709"/>
                    <a:pt x="20527" y="23120"/>
                  </a:cubicBezTo>
                  <a:cubicBezTo>
                    <a:pt x="22178" y="22060"/>
                    <a:pt x="23898" y="21028"/>
                    <a:pt x="25452" y="19818"/>
                  </a:cubicBezTo>
                  <a:cubicBezTo>
                    <a:pt x="26347" y="19115"/>
                    <a:pt x="27213" y="18332"/>
                    <a:pt x="27915" y="17437"/>
                  </a:cubicBezTo>
                  <a:cubicBezTo>
                    <a:pt x="28314" y="16929"/>
                    <a:pt x="28686" y="16378"/>
                    <a:pt x="28934" y="15786"/>
                  </a:cubicBezTo>
                  <a:cubicBezTo>
                    <a:pt x="29016" y="15566"/>
                    <a:pt x="29249" y="14727"/>
                    <a:pt x="29029" y="14480"/>
                  </a:cubicBezTo>
                  <a:cubicBezTo>
                    <a:pt x="29016" y="14465"/>
                    <a:pt x="29002" y="14452"/>
                    <a:pt x="28974" y="14438"/>
                  </a:cubicBezTo>
                  <a:cubicBezTo>
                    <a:pt x="28950" y="14425"/>
                    <a:pt x="28921" y="14419"/>
                    <a:pt x="28888" y="14419"/>
                  </a:cubicBezTo>
                  <a:cubicBezTo>
                    <a:pt x="28425" y="14419"/>
                    <a:pt x="27206" y="15607"/>
                    <a:pt x="26897" y="15800"/>
                  </a:cubicBezTo>
                  <a:cubicBezTo>
                    <a:pt x="26058" y="16351"/>
                    <a:pt x="25219" y="16887"/>
                    <a:pt x="24379" y="17437"/>
                  </a:cubicBezTo>
                  <a:cubicBezTo>
                    <a:pt x="24051" y="17653"/>
                    <a:pt x="23675" y="17868"/>
                    <a:pt x="23299" y="17868"/>
                  </a:cubicBezTo>
                  <a:cubicBezTo>
                    <a:pt x="23219" y="17868"/>
                    <a:pt x="23138" y="17858"/>
                    <a:pt x="23058" y="17837"/>
                  </a:cubicBezTo>
                  <a:cubicBezTo>
                    <a:pt x="22316" y="17630"/>
                    <a:pt x="22205" y="16626"/>
                    <a:pt x="22330" y="15855"/>
                  </a:cubicBezTo>
                  <a:cubicBezTo>
                    <a:pt x="22811" y="12801"/>
                    <a:pt x="24504" y="9499"/>
                    <a:pt x="23183" y="6418"/>
                  </a:cubicBezTo>
                  <a:cubicBezTo>
                    <a:pt x="23038" y="6074"/>
                    <a:pt x="22859" y="5934"/>
                    <a:pt x="22665" y="5934"/>
                  </a:cubicBezTo>
                  <a:cubicBezTo>
                    <a:pt x="21902" y="5934"/>
                    <a:pt x="20898" y="8097"/>
                    <a:pt x="20734" y="8591"/>
                  </a:cubicBezTo>
                  <a:cubicBezTo>
                    <a:pt x="20321" y="9870"/>
                    <a:pt x="20184" y="11205"/>
                    <a:pt x="19812" y="12498"/>
                  </a:cubicBezTo>
                  <a:cubicBezTo>
                    <a:pt x="19607" y="13221"/>
                    <a:pt x="18974" y="13960"/>
                    <a:pt x="18370" y="13960"/>
                  </a:cubicBezTo>
                  <a:cubicBezTo>
                    <a:pt x="18043" y="13960"/>
                    <a:pt x="17724" y="13743"/>
                    <a:pt x="17487" y="13186"/>
                  </a:cubicBezTo>
                  <a:cubicBezTo>
                    <a:pt x="16647" y="11218"/>
                    <a:pt x="16895" y="8701"/>
                    <a:pt x="16854" y="6623"/>
                  </a:cubicBezTo>
                  <a:cubicBezTo>
                    <a:pt x="16827" y="5454"/>
                    <a:pt x="16757" y="4271"/>
                    <a:pt x="16537" y="3129"/>
                  </a:cubicBezTo>
                  <a:cubicBezTo>
                    <a:pt x="16372" y="2276"/>
                    <a:pt x="16207" y="364"/>
                    <a:pt x="15231" y="34"/>
                  </a:cubicBezTo>
                  <a:cubicBezTo>
                    <a:pt x="15163" y="11"/>
                    <a:pt x="15099" y="0"/>
                    <a:pt x="15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29"/>
            <p:cNvSpPr/>
            <p:nvPr/>
          </p:nvSpPr>
          <p:spPr>
            <a:xfrm>
              <a:off x="5080725" y="4847725"/>
              <a:ext cx="78800" cy="75375"/>
            </a:xfrm>
            <a:custGeom>
              <a:avLst/>
              <a:gdLst/>
              <a:ahLst/>
              <a:cxnLst/>
              <a:rect l="l" t="t" r="r" b="b"/>
              <a:pathLst>
                <a:path w="3152" h="3015" extrusionOk="0">
                  <a:moveTo>
                    <a:pt x="2471" y="1"/>
                  </a:moveTo>
                  <a:cubicBezTo>
                    <a:pt x="2428" y="1"/>
                    <a:pt x="2384" y="5"/>
                    <a:pt x="2340" y="13"/>
                  </a:cubicBezTo>
                  <a:cubicBezTo>
                    <a:pt x="2161" y="41"/>
                    <a:pt x="1982" y="109"/>
                    <a:pt x="1844" y="206"/>
                  </a:cubicBezTo>
                  <a:cubicBezTo>
                    <a:pt x="1143" y="687"/>
                    <a:pt x="634" y="1334"/>
                    <a:pt x="193" y="2035"/>
                  </a:cubicBezTo>
                  <a:cubicBezTo>
                    <a:pt x="1" y="2325"/>
                    <a:pt x="70" y="2641"/>
                    <a:pt x="263" y="2833"/>
                  </a:cubicBezTo>
                  <a:cubicBezTo>
                    <a:pt x="381" y="2944"/>
                    <a:pt x="532" y="3014"/>
                    <a:pt x="691" y="3014"/>
                  </a:cubicBezTo>
                  <a:cubicBezTo>
                    <a:pt x="808" y="3014"/>
                    <a:pt x="930" y="2976"/>
                    <a:pt x="1046" y="2888"/>
                  </a:cubicBezTo>
                  <a:cubicBezTo>
                    <a:pt x="1652" y="2462"/>
                    <a:pt x="2244" y="2008"/>
                    <a:pt x="2794" y="1512"/>
                  </a:cubicBezTo>
                  <a:cubicBezTo>
                    <a:pt x="3000" y="1320"/>
                    <a:pt x="3082" y="1004"/>
                    <a:pt x="3152" y="866"/>
                  </a:cubicBezTo>
                  <a:cubicBezTo>
                    <a:pt x="3152" y="323"/>
                    <a:pt x="2852" y="1"/>
                    <a:pt x="2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29"/>
            <p:cNvSpPr/>
            <p:nvPr/>
          </p:nvSpPr>
          <p:spPr>
            <a:xfrm>
              <a:off x="5188400" y="5074700"/>
              <a:ext cx="65700" cy="72075"/>
            </a:xfrm>
            <a:custGeom>
              <a:avLst/>
              <a:gdLst/>
              <a:ahLst/>
              <a:cxnLst/>
              <a:rect l="l" t="t" r="r" b="b"/>
              <a:pathLst>
                <a:path w="2628" h="2883" extrusionOk="0">
                  <a:moveTo>
                    <a:pt x="1954" y="0"/>
                  </a:moveTo>
                  <a:cubicBezTo>
                    <a:pt x="1651" y="0"/>
                    <a:pt x="1404" y="138"/>
                    <a:pt x="1252" y="358"/>
                  </a:cubicBezTo>
                  <a:cubicBezTo>
                    <a:pt x="881" y="895"/>
                    <a:pt x="523" y="1431"/>
                    <a:pt x="206" y="1981"/>
                  </a:cubicBezTo>
                  <a:cubicBezTo>
                    <a:pt x="0" y="2353"/>
                    <a:pt x="69" y="2656"/>
                    <a:pt x="289" y="2807"/>
                  </a:cubicBezTo>
                  <a:cubicBezTo>
                    <a:pt x="363" y="2856"/>
                    <a:pt x="447" y="2883"/>
                    <a:pt x="536" y="2883"/>
                  </a:cubicBezTo>
                  <a:cubicBezTo>
                    <a:pt x="696" y="2883"/>
                    <a:pt x="875" y="2799"/>
                    <a:pt x="1059" y="2614"/>
                  </a:cubicBezTo>
                  <a:cubicBezTo>
                    <a:pt x="1499" y="2161"/>
                    <a:pt x="1927" y="1706"/>
                    <a:pt x="2339" y="1225"/>
                  </a:cubicBezTo>
                  <a:cubicBezTo>
                    <a:pt x="2463" y="1088"/>
                    <a:pt x="2545" y="881"/>
                    <a:pt x="2573" y="688"/>
                  </a:cubicBezTo>
                  <a:cubicBezTo>
                    <a:pt x="2628" y="317"/>
                    <a:pt x="2339"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29"/>
            <p:cNvSpPr/>
            <p:nvPr/>
          </p:nvSpPr>
          <p:spPr>
            <a:xfrm>
              <a:off x="5269200" y="5117550"/>
              <a:ext cx="66750" cy="64650"/>
            </a:xfrm>
            <a:custGeom>
              <a:avLst/>
              <a:gdLst/>
              <a:ahLst/>
              <a:cxnLst/>
              <a:rect l="l" t="t" r="r" b="b"/>
              <a:pathLst>
                <a:path w="2670" h="2586" extrusionOk="0">
                  <a:moveTo>
                    <a:pt x="2107" y="0"/>
                  </a:moveTo>
                  <a:cubicBezTo>
                    <a:pt x="2080" y="0"/>
                    <a:pt x="2052" y="2"/>
                    <a:pt x="2024" y="6"/>
                  </a:cubicBezTo>
                  <a:cubicBezTo>
                    <a:pt x="1790" y="47"/>
                    <a:pt x="1514" y="172"/>
                    <a:pt x="1349" y="350"/>
                  </a:cubicBezTo>
                  <a:cubicBezTo>
                    <a:pt x="937" y="790"/>
                    <a:pt x="593" y="1272"/>
                    <a:pt x="221" y="1753"/>
                  </a:cubicBezTo>
                  <a:cubicBezTo>
                    <a:pt x="70" y="1960"/>
                    <a:pt x="1" y="2208"/>
                    <a:pt x="208" y="2428"/>
                  </a:cubicBezTo>
                  <a:cubicBezTo>
                    <a:pt x="308" y="2542"/>
                    <a:pt x="423" y="2586"/>
                    <a:pt x="543" y="2586"/>
                  </a:cubicBezTo>
                  <a:cubicBezTo>
                    <a:pt x="654" y="2586"/>
                    <a:pt x="770" y="2549"/>
                    <a:pt x="881" y="2496"/>
                  </a:cubicBezTo>
                  <a:cubicBezTo>
                    <a:pt x="951" y="2469"/>
                    <a:pt x="1019" y="2441"/>
                    <a:pt x="1074" y="2400"/>
                  </a:cubicBezTo>
                  <a:cubicBezTo>
                    <a:pt x="1514" y="2001"/>
                    <a:pt x="1969" y="1616"/>
                    <a:pt x="2382" y="1203"/>
                  </a:cubicBezTo>
                  <a:cubicBezTo>
                    <a:pt x="2519" y="1065"/>
                    <a:pt x="2574" y="832"/>
                    <a:pt x="2670" y="639"/>
                  </a:cubicBezTo>
                  <a:cubicBezTo>
                    <a:pt x="2658" y="285"/>
                    <a:pt x="2424"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29"/>
            <p:cNvSpPr/>
            <p:nvPr/>
          </p:nvSpPr>
          <p:spPr>
            <a:xfrm>
              <a:off x="5252700" y="4850100"/>
              <a:ext cx="75000" cy="61325"/>
            </a:xfrm>
            <a:custGeom>
              <a:avLst/>
              <a:gdLst/>
              <a:ahLst/>
              <a:cxnLst/>
              <a:rect l="l" t="t" r="r" b="b"/>
              <a:pathLst>
                <a:path w="3000" h="2453" extrusionOk="0">
                  <a:moveTo>
                    <a:pt x="2532" y="1"/>
                  </a:moveTo>
                  <a:cubicBezTo>
                    <a:pt x="2354" y="56"/>
                    <a:pt x="2229" y="69"/>
                    <a:pt x="2134" y="124"/>
                  </a:cubicBezTo>
                  <a:cubicBezTo>
                    <a:pt x="1391" y="551"/>
                    <a:pt x="730" y="1087"/>
                    <a:pt x="193" y="1748"/>
                  </a:cubicBezTo>
                  <a:cubicBezTo>
                    <a:pt x="56" y="1913"/>
                    <a:pt x="1" y="2133"/>
                    <a:pt x="166" y="2325"/>
                  </a:cubicBezTo>
                  <a:cubicBezTo>
                    <a:pt x="245" y="2417"/>
                    <a:pt x="336" y="2453"/>
                    <a:pt x="432" y="2453"/>
                  </a:cubicBezTo>
                  <a:cubicBezTo>
                    <a:pt x="538" y="2453"/>
                    <a:pt x="650" y="2410"/>
                    <a:pt x="758" y="2353"/>
                  </a:cubicBezTo>
                  <a:cubicBezTo>
                    <a:pt x="799" y="2340"/>
                    <a:pt x="840" y="2312"/>
                    <a:pt x="868" y="2285"/>
                  </a:cubicBezTo>
                  <a:cubicBezTo>
                    <a:pt x="1418" y="1913"/>
                    <a:pt x="1982" y="1542"/>
                    <a:pt x="2519" y="1170"/>
                  </a:cubicBezTo>
                  <a:cubicBezTo>
                    <a:pt x="2656" y="1074"/>
                    <a:pt x="2807" y="950"/>
                    <a:pt x="2877" y="812"/>
                  </a:cubicBezTo>
                  <a:cubicBezTo>
                    <a:pt x="2959" y="661"/>
                    <a:pt x="3000" y="441"/>
                    <a:pt x="2932" y="304"/>
                  </a:cubicBezTo>
                  <a:cubicBezTo>
                    <a:pt x="2862" y="166"/>
                    <a:pt x="2656" y="83"/>
                    <a:pt x="2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29"/>
            <p:cNvSpPr/>
            <p:nvPr/>
          </p:nvSpPr>
          <p:spPr>
            <a:xfrm>
              <a:off x="5185300" y="5219750"/>
              <a:ext cx="62600" cy="63200"/>
            </a:xfrm>
            <a:custGeom>
              <a:avLst/>
              <a:gdLst/>
              <a:ahLst/>
              <a:cxnLst/>
              <a:rect l="l" t="t" r="r" b="b"/>
              <a:pathLst>
                <a:path w="2504" h="2528" extrusionOk="0">
                  <a:moveTo>
                    <a:pt x="1936" y="0"/>
                  </a:moveTo>
                  <a:cubicBezTo>
                    <a:pt x="1914" y="0"/>
                    <a:pt x="1893" y="1"/>
                    <a:pt x="1871" y="4"/>
                  </a:cubicBezTo>
                  <a:cubicBezTo>
                    <a:pt x="1693" y="32"/>
                    <a:pt x="1473" y="128"/>
                    <a:pt x="1363" y="266"/>
                  </a:cubicBezTo>
                  <a:cubicBezTo>
                    <a:pt x="950" y="734"/>
                    <a:pt x="565" y="1215"/>
                    <a:pt x="207" y="1710"/>
                  </a:cubicBezTo>
                  <a:cubicBezTo>
                    <a:pt x="0" y="1985"/>
                    <a:pt x="14" y="2247"/>
                    <a:pt x="179" y="2412"/>
                  </a:cubicBezTo>
                  <a:cubicBezTo>
                    <a:pt x="257" y="2490"/>
                    <a:pt x="353" y="2528"/>
                    <a:pt x="462" y="2528"/>
                  </a:cubicBezTo>
                  <a:cubicBezTo>
                    <a:pt x="586" y="2528"/>
                    <a:pt x="728" y="2479"/>
                    <a:pt x="881" y="2385"/>
                  </a:cubicBezTo>
                  <a:cubicBezTo>
                    <a:pt x="922" y="2357"/>
                    <a:pt x="950" y="2343"/>
                    <a:pt x="977" y="2315"/>
                  </a:cubicBezTo>
                  <a:cubicBezTo>
                    <a:pt x="1403" y="1917"/>
                    <a:pt x="1844" y="1517"/>
                    <a:pt x="2243" y="1091"/>
                  </a:cubicBezTo>
                  <a:cubicBezTo>
                    <a:pt x="2366" y="967"/>
                    <a:pt x="2421" y="761"/>
                    <a:pt x="2504" y="596"/>
                  </a:cubicBezTo>
                  <a:cubicBezTo>
                    <a:pt x="2466" y="262"/>
                    <a:pt x="2235" y="0"/>
                    <a:pt x="1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29"/>
            <p:cNvSpPr/>
            <p:nvPr/>
          </p:nvSpPr>
          <p:spPr>
            <a:xfrm>
              <a:off x="5447050" y="5255750"/>
              <a:ext cx="66400" cy="50450"/>
            </a:xfrm>
            <a:custGeom>
              <a:avLst/>
              <a:gdLst/>
              <a:ahLst/>
              <a:cxnLst/>
              <a:rect l="l" t="t" r="r" b="b"/>
              <a:pathLst>
                <a:path w="2656" h="2018" extrusionOk="0">
                  <a:moveTo>
                    <a:pt x="2003" y="1"/>
                  </a:moveTo>
                  <a:cubicBezTo>
                    <a:pt x="1946" y="1"/>
                    <a:pt x="1888" y="8"/>
                    <a:pt x="1830" y="22"/>
                  </a:cubicBezTo>
                  <a:cubicBezTo>
                    <a:pt x="1720" y="50"/>
                    <a:pt x="1609" y="92"/>
                    <a:pt x="1514" y="160"/>
                  </a:cubicBezTo>
                  <a:cubicBezTo>
                    <a:pt x="1142" y="435"/>
                    <a:pt x="771" y="710"/>
                    <a:pt x="399" y="1000"/>
                  </a:cubicBezTo>
                  <a:cubicBezTo>
                    <a:pt x="303" y="1068"/>
                    <a:pt x="220" y="1192"/>
                    <a:pt x="165" y="1316"/>
                  </a:cubicBezTo>
                  <a:cubicBezTo>
                    <a:pt x="0" y="1688"/>
                    <a:pt x="220" y="2018"/>
                    <a:pt x="716" y="2018"/>
                  </a:cubicBezTo>
                  <a:cubicBezTo>
                    <a:pt x="784" y="2003"/>
                    <a:pt x="963" y="1976"/>
                    <a:pt x="1101" y="1893"/>
                  </a:cubicBezTo>
                  <a:cubicBezTo>
                    <a:pt x="1472" y="1688"/>
                    <a:pt x="1844" y="1453"/>
                    <a:pt x="2215" y="1220"/>
                  </a:cubicBezTo>
                  <a:cubicBezTo>
                    <a:pt x="2325" y="1151"/>
                    <a:pt x="2407" y="1055"/>
                    <a:pt x="2477" y="958"/>
                  </a:cubicBezTo>
                  <a:cubicBezTo>
                    <a:pt x="2628" y="738"/>
                    <a:pt x="2655" y="490"/>
                    <a:pt x="2504" y="270"/>
                  </a:cubicBezTo>
                  <a:cubicBezTo>
                    <a:pt x="2396" y="97"/>
                    <a:pt x="2211" y="1"/>
                    <a:pt x="2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29"/>
            <p:cNvSpPr/>
            <p:nvPr/>
          </p:nvSpPr>
          <p:spPr>
            <a:xfrm>
              <a:off x="5160875" y="4968600"/>
              <a:ext cx="62625" cy="61750"/>
            </a:xfrm>
            <a:custGeom>
              <a:avLst/>
              <a:gdLst/>
              <a:ahLst/>
              <a:cxnLst/>
              <a:rect l="l" t="t" r="r" b="b"/>
              <a:pathLst>
                <a:path w="2505" h="2470" extrusionOk="0">
                  <a:moveTo>
                    <a:pt x="2067" y="1"/>
                  </a:moveTo>
                  <a:cubicBezTo>
                    <a:pt x="1993" y="1"/>
                    <a:pt x="1916" y="18"/>
                    <a:pt x="1844" y="49"/>
                  </a:cubicBezTo>
                  <a:cubicBezTo>
                    <a:pt x="1692" y="104"/>
                    <a:pt x="1527" y="172"/>
                    <a:pt x="1432" y="282"/>
                  </a:cubicBezTo>
                  <a:cubicBezTo>
                    <a:pt x="1005" y="750"/>
                    <a:pt x="592" y="1217"/>
                    <a:pt x="193" y="1700"/>
                  </a:cubicBezTo>
                  <a:cubicBezTo>
                    <a:pt x="111" y="1795"/>
                    <a:pt x="56" y="1920"/>
                    <a:pt x="42" y="2043"/>
                  </a:cubicBezTo>
                  <a:cubicBezTo>
                    <a:pt x="1" y="2291"/>
                    <a:pt x="152" y="2456"/>
                    <a:pt x="454" y="2470"/>
                  </a:cubicBezTo>
                  <a:cubicBezTo>
                    <a:pt x="524" y="2428"/>
                    <a:pt x="674" y="2401"/>
                    <a:pt x="784" y="2305"/>
                  </a:cubicBezTo>
                  <a:cubicBezTo>
                    <a:pt x="1267" y="1920"/>
                    <a:pt x="1734" y="1534"/>
                    <a:pt x="2202" y="1122"/>
                  </a:cubicBezTo>
                  <a:cubicBezTo>
                    <a:pt x="2325" y="1025"/>
                    <a:pt x="2435" y="847"/>
                    <a:pt x="2463" y="695"/>
                  </a:cubicBezTo>
                  <a:cubicBezTo>
                    <a:pt x="2505" y="530"/>
                    <a:pt x="2463" y="309"/>
                    <a:pt x="2380" y="172"/>
                  </a:cubicBezTo>
                  <a:cubicBezTo>
                    <a:pt x="2311" y="51"/>
                    <a:pt x="2193" y="1"/>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29"/>
            <p:cNvSpPr/>
            <p:nvPr/>
          </p:nvSpPr>
          <p:spPr>
            <a:xfrm>
              <a:off x="5010925" y="4968700"/>
              <a:ext cx="60550" cy="56575"/>
            </a:xfrm>
            <a:custGeom>
              <a:avLst/>
              <a:gdLst/>
              <a:ahLst/>
              <a:cxnLst/>
              <a:rect l="l" t="t" r="r" b="b"/>
              <a:pathLst>
                <a:path w="2422" h="2263" extrusionOk="0">
                  <a:moveTo>
                    <a:pt x="1930" y="1"/>
                  </a:moveTo>
                  <a:cubicBezTo>
                    <a:pt x="1723" y="1"/>
                    <a:pt x="1485" y="58"/>
                    <a:pt x="1349" y="182"/>
                  </a:cubicBezTo>
                  <a:cubicBezTo>
                    <a:pt x="936" y="595"/>
                    <a:pt x="551" y="1048"/>
                    <a:pt x="179" y="1503"/>
                  </a:cubicBezTo>
                  <a:cubicBezTo>
                    <a:pt x="0" y="1736"/>
                    <a:pt x="28" y="2011"/>
                    <a:pt x="193" y="2149"/>
                  </a:cubicBezTo>
                  <a:cubicBezTo>
                    <a:pt x="285" y="2229"/>
                    <a:pt x="380" y="2263"/>
                    <a:pt x="474" y="2263"/>
                  </a:cubicBezTo>
                  <a:cubicBezTo>
                    <a:pt x="590" y="2263"/>
                    <a:pt x="705" y="2212"/>
                    <a:pt x="812" y="2136"/>
                  </a:cubicBezTo>
                  <a:cubicBezTo>
                    <a:pt x="1252" y="1819"/>
                    <a:pt x="1692" y="1489"/>
                    <a:pt x="2105" y="1131"/>
                  </a:cubicBezTo>
                  <a:cubicBezTo>
                    <a:pt x="2270" y="993"/>
                    <a:pt x="2352" y="746"/>
                    <a:pt x="2422" y="650"/>
                  </a:cubicBezTo>
                  <a:cubicBezTo>
                    <a:pt x="2422" y="265"/>
                    <a:pt x="2257" y="3"/>
                    <a:pt x="1995" y="3"/>
                  </a:cubicBezTo>
                  <a:cubicBezTo>
                    <a:pt x="1974" y="2"/>
                    <a:pt x="1952"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29"/>
            <p:cNvSpPr/>
            <p:nvPr/>
          </p:nvSpPr>
          <p:spPr>
            <a:xfrm>
              <a:off x="5354175" y="5117775"/>
              <a:ext cx="65375" cy="52925"/>
            </a:xfrm>
            <a:custGeom>
              <a:avLst/>
              <a:gdLst/>
              <a:ahLst/>
              <a:cxnLst/>
              <a:rect l="l" t="t" r="r" b="b"/>
              <a:pathLst>
                <a:path w="2615" h="2117" extrusionOk="0">
                  <a:moveTo>
                    <a:pt x="2050" y="0"/>
                  </a:moveTo>
                  <a:cubicBezTo>
                    <a:pt x="1895" y="0"/>
                    <a:pt x="1722" y="56"/>
                    <a:pt x="1555" y="176"/>
                  </a:cubicBezTo>
                  <a:cubicBezTo>
                    <a:pt x="1211" y="410"/>
                    <a:pt x="881" y="685"/>
                    <a:pt x="564" y="946"/>
                  </a:cubicBezTo>
                  <a:cubicBezTo>
                    <a:pt x="399" y="1098"/>
                    <a:pt x="207" y="1249"/>
                    <a:pt x="96" y="1428"/>
                  </a:cubicBezTo>
                  <a:cubicBezTo>
                    <a:pt x="14" y="1552"/>
                    <a:pt x="1" y="1758"/>
                    <a:pt x="56" y="1882"/>
                  </a:cubicBezTo>
                  <a:cubicBezTo>
                    <a:pt x="96" y="1992"/>
                    <a:pt x="262" y="2047"/>
                    <a:pt x="358" y="2116"/>
                  </a:cubicBezTo>
                  <a:cubicBezTo>
                    <a:pt x="509" y="2061"/>
                    <a:pt x="634" y="2047"/>
                    <a:pt x="716" y="1992"/>
                  </a:cubicBezTo>
                  <a:cubicBezTo>
                    <a:pt x="1211" y="1676"/>
                    <a:pt x="1720" y="1373"/>
                    <a:pt x="2202" y="1029"/>
                  </a:cubicBezTo>
                  <a:cubicBezTo>
                    <a:pt x="2545" y="781"/>
                    <a:pt x="2615" y="410"/>
                    <a:pt x="2450" y="176"/>
                  </a:cubicBezTo>
                  <a:cubicBezTo>
                    <a:pt x="2357" y="62"/>
                    <a:pt x="2214" y="0"/>
                    <a:pt x="2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29"/>
            <p:cNvSpPr/>
            <p:nvPr/>
          </p:nvSpPr>
          <p:spPr>
            <a:xfrm>
              <a:off x="5229675" y="5277025"/>
              <a:ext cx="54000" cy="57300"/>
            </a:xfrm>
            <a:custGeom>
              <a:avLst/>
              <a:gdLst/>
              <a:ahLst/>
              <a:cxnLst/>
              <a:rect l="l" t="t" r="r" b="b"/>
              <a:pathLst>
                <a:path w="2160" h="2292" extrusionOk="0">
                  <a:moveTo>
                    <a:pt x="1581" y="0"/>
                  </a:moveTo>
                  <a:cubicBezTo>
                    <a:pt x="1546" y="0"/>
                    <a:pt x="1509" y="4"/>
                    <a:pt x="1472" y="11"/>
                  </a:cubicBezTo>
                  <a:cubicBezTo>
                    <a:pt x="1307" y="52"/>
                    <a:pt x="1101" y="149"/>
                    <a:pt x="991" y="286"/>
                  </a:cubicBezTo>
                  <a:cubicBezTo>
                    <a:pt x="674" y="685"/>
                    <a:pt x="386" y="1125"/>
                    <a:pt x="96" y="1552"/>
                  </a:cubicBezTo>
                  <a:cubicBezTo>
                    <a:pt x="41" y="1648"/>
                    <a:pt x="14" y="1785"/>
                    <a:pt x="0" y="1910"/>
                  </a:cubicBezTo>
                  <a:cubicBezTo>
                    <a:pt x="0" y="2137"/>
                    <a:pt x="156" y="2291"/>
                    <a:pt x="360" y="2291"/>
                  </a:cubicBezTo>
                  <a:cubicBezTo>
                    <a:pt x="390" y="2291"/>
                    <a:pt x="422" y="2288"/>
                    <a:pt x="454" y="2281"/>
                  </a:cubicBezTo>
                  <a:cubicBezTo>
                    <a:pt x="564" y="2253"/>
                    <a:pt x="688" y="2212"/>
                    <a:pt x="771" y="2130"/>
                  </a:cubicBezTo>
                  <a:cubicBezTo>
                    <a:pt x="1156" y="1800"/>
                    <a:pt x="1527" y="1469"/>
                    <a:pt x="1871" y="1112"/>
                  </a:cubicBezTo>
                  <a:cubicBezTo>
                    <a:pt x="2009" y="987"/>
                    <a:pt x="2064" y="782"/>
                    <a:pt x="2160" y="602"/>
                  </a:cubicBezTo>
                  <a:cubicBezTo>
                    <a:pt x="2123" y="257"/>
                    <a:pt x="1887" y="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29"/>
            <p:cNvSpPr/>
            <p:nvPr/>
          </p:nvSpPr>
          <p:spPr>
            <a:xfrm>
              <a:off x="5141275" y="5048675"/>
              <a:ext cx="54350" cy="55625"/>
            </a:xfrm>
            <a:custGeom>
              <a:avLst/>
              <a:gdLst/>
              <a:ahLst/>
              <a:cxnLst/>
              <a:rect l="l" t="t" r="r" b="b"/>
              <a:pathLst>
                <a:path w="2174" h="2225" extrusionOk="0">
                  <a:moveTo>
                    <a:pt x="1577" y="0"/>
                  </a:moveTo>
                  <a:cubicBezTo>
                    <a:pt x="1443" y="0"/>
                    <a:pt x="1312" y="60"/>
                    <a:pt x="1211" y="161"/>
                  </a:cubicBezTo>
                  <a:cubicBezTo>
                    <a:pt x="936" y="450"/>
                    <a:pt x="688" y="753"/>
                    <a:pt x="455" y="1056"/>
                  </a:cubicBezTo>
                  <a:cubicBezTo>
                    <a:pt x="303" y="1234"/>
                    <a:pt x="138" y="1426"/>
                    <a:pt x="55" y="1633"/>
                  </a:cubicBezTo>
                  <a:cubicBezTo>
                    <a:pt x="0" y="1771"/>
                    <a:pt x="0" y="2019"/>
                    <a:pt x="83" y="2101"/>
                  </a:cubicBezTo>
                  <a:cubicBezTo>
                    <a:pt x="179" y="2211"/>
                    <a:pt x="400" y="2211"/>
                    <a:pt x="565" y="2224"/>
                  </a:cubicBezTo>
                  <a:cubicBezTo>
                    <a:pt x="647" y="2224"/>
                    <a:pt x="743" y="2169"/>
                    <a:pt x="812" y="2114"/>
                  </a:cubicBezTo>
                  <a:cubicBezTo>
                    <a:pt x="1183" y="1771"/>
                    <a:pt x="1568" y="1426"/>
                    <a:pt x="1913" y="1069"/>
                  </a:cubicBezTo>
                  <a:cubicBezTo>
                    <a:pt x="2036" y="945"/>
                    <a:pt x="2078" y="753"/>
                    <a:pt x="2174" y="533"/>
                  </a:cubicBezTo>
                  <a:cubicBezTo>
                    <a:pt x="2064" y="381"/>
                    <a:pt x="1981" y="188"/>
                    <a:pt x="1830" y="78"/>
                  </a:cubicBezTo>
                  <a:cubicBezTo>
                    <a:pt x="1750" y="25"/>
                    <a:pt x="1663" y="0"/>
                    <a:pt x="1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29"/>
            <p:cNvSpPr/>
            <p:nvPr/>
          </p:nvSpPr>
          <p:spPr>
            <a:xfrm>
              <a:off x="4947975" y="4952725"/>
              <a:ext cx="62975" cy="50800"/>
            </a:xfrm>
            <a:custGeom>
              <a:avLst/>
              <a:gdLst/>
              <a:ahLst/>
              <a:cxnLst/>
              <a:rect l="l" t="t" r="r" b="b"/>
              <a:pathLst>
                <a:path w="2519" h="2032" extrusionOk="0">
                  <a:moveTo>
                    <a:pt x="1922" y="0"/>
                  </a:moveTo>
                  <a:cubicBezTo>
                    <a:pt x="1760" y="0"/>
                    <a:pt x="1581" y="59"/>
                    <a:pt x="1418" y="188"/>
                  </a:cubicBezTo>
                  <a:cubicBezTo>
                    <a:pt x="1018" y="491"/>
                    <a:pt x="647" y="834"/>
                    <a:pt x="290" y="1165"/>
                  </a:cubicBezTo>
                  <a:cubicBezTo>
                    <a:pt x="207" y="1247"/>
                    <a:pt x="138" y="1357"/>
                    <a:pt x="97" y="1467"/>
                  </a:cubicBezTo>
                  <a:cubicBezTo>
                    <a:pt x="0" y="1770"/>
                    <a:pt x="193" y="2018"/>
                    <a:pt x="565" y="2032"/>
                  </a:cubicBezTo>
                  <a:cubicBezTo>
                    <a:pt x="633" y="2004"/>
                    <a:pt x="771" y="1990"/>
                    <a:pt x="867" y="1922"/>
                  </a:cubicBezTo>
                  <a:cubicBezTo>
                    <a:pt x="1280" y="1647"/>
                    <a:pt x="1706" y="1371"/>
                    <a:pt x="2091" y="1069"/>
                  </a:cubicBezTo>
                  <a:cubicBezTo>
                    <a:pt x="2436" y="794"/>
                    <a:pt x="2518" y="422"/>
                    <a:pt x="2326" y="174"/>
                  </a:cubicBezTo>
                  <a:cubicBezTo>
                    <a:pt x="2235" y="62"/>
                    <a:pt x="2088" y="0"/>
                    <a:pt x="1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29"/>
            <p:cNvSpPr/>
            <p:nvPr/>
          </p:nvSpPr>
          <p:spPr>
            <a:xfrm>
              <a:off x="5273000" y="5339075"/>
              <a:ext cx="54375" cy="57625"/>
            </a:xfrm>
            <a:custGeom>
              <a:avLst/>
              <a:gdLst/>
              <a:ahLst/>
              <a:cxnLst/>
              <a:rect l="l" t="t" r="r" b="b"/>
              <a:pathLst>
                <a:path w="2175" h="2305" extrusionOk="0">
                  <a:moveTo>
                    <a:pt x="1601" y="0"/>
                  </a:moveTo>
                  <a:cubicBezTo>
                    <a:pt x="1483" y="0"/>
                    <a:pt x="1366" y="49"/>
                    <a:pt x="1280" y="143"/>
                  </a:cubicBezTo>
                  <a:cubicBezTo>
                    <a:pt x="1060" y="349"/>
                    <a:pt x="867" y="597"/>
                    <a:pt x="689" y="844"/>
                  </a:cubicBezTo>
                  <a:cubicBezTo>
                    <a:pt x="469" y="1134"/>
                    <a:pt x="276" y="1450"/>
                    <a:pt x="97" y="1767"/>
                  </a:cubicBezTo>
                  <a:cubicBezTo>
                    <a:pt x="1" y="1932"/>
                    <a:pt x="14" y="2152"/>
                    <a:pt x="193" y="2248"/>
                  </a:cubicBezTo>
                  <a:cubicBezTo>
                    <a:pt x="268" y="2292"/>
                    <a:pt x="358" y="2305"/>
                    <a:pt x="451" y="2305"/>
                  </a:cubicBezTo>
                  <a:cubicBezTo>
                    <a:pt x="531" y="2305"/>
                    <a:pt x="613" y="2295"/>
                    <a:pt x="689" y="2289"/>
                  </a:cubicBezTo>
                  <a:cubicBezTo>
                    <a:pt x="785" y="2275"/>
                    <a:pt x="867" y="2193"/>
                    <a:pt x="936" y="2124"/>
                  </a:cubicBezTo>
                  <a:cubicBezTo>
                    <a:pt x="1267" y="1767"/>
                    <a:pt x="1610" y="1422"/>
                    <a:pt x="1913" y="1051"/>
                  </a:cubicBezTo>
                  <a:cubicBezTo>
                    <a:pt x="2023" y="927"/>
                    <a:pt x="2078" y="734"/>
                    <a:pt x="2175" y="528"/>
                  </a:cubicBezTo>
                  <a:cubicBezTo>
                    <a:pt x="2078" y="376"/>
                    <a:pt x="1995" y="198"/>
                    <a:pt x="1858" y="88"/>
                  </a:cubicBezTo>
                  <a:cubicBezTo>
                    <a:pt x="1781" y="29"/>
                    <a:pt x="1691"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29"/>
            <p:cNvSpPr/>
            <p:nvPr/>
          </p:nvSpPr>
          <p:spPr>
            <a:xfrm>
              <a:off x="5246875" y="4933425"/>
              <a:ext cx="58825" cy="57725"/>
            </a:xfrm>
            <a:custGeom>
              <a:avLst/>
              <a:gdLst/>
              <a:ahLst/>
              <a:cxnLst/>
              <a:rect l="l" t="t" r="r" b="b"/>
              <a:pathLst>
                <a:path w="2353" h="2309" extrusionOk="0">
                  <a:moveTo>
                    <a:pt x="1867" y="0"/>
                  </a:moveTo>
                  <a:cubicBezTo>
                    <a:pt x="1825" y="0"/>
                    <a:pt x="1784" y="4"/>
                    <a:pt x="1747" y="10"/>
                  </a:cubicBezTo>
                  <a:cubicBezTo>
                    <a:pt x="1609" y="38"/>
                    <a:pt x="1459" y="162"/>
                    <a:pt x="1349" y="272"/>
                  </a:cubicBezTo>
                  <a:cubicBezTo>
                    <a:pt x="963" y="698"/>
                    <a:pt x="578" y="1139"/>
                    <a:pt x="206" y="1579"/>
                  </a:cubicBezTo>
                  <a:cubicBezTo>
                    <a:pt x="124" y="1676"/>
                    <a:pt x="69" y="1799"/>
                    <a:pt x="41" y="1923"/>
                  </a:cubicBezTo>
                  <a:cubicBezTo>
                    <a:pt x="0" y="2143"/>
                    <a:pt x="138" y="2309"/>
                    <a:pt x="454" y="2309"/>
                  </a:cubicBezTo>
                  <a:cubicBezTo>
                    <a:pt x="523" y="2281"/>
                    <a:pt x="674" y="2226"/>
                    <a:pt x="798" y="2129"/>
                  </a:cubicBezTo>
                  <a:cubicBezTo>
                    <a:pt x="1238" y="1758"/>
                    <a:pt x="1679" y="1359"/>
                    <a:pt x="2105" y="960"/>
                  </a:cubicBezTo>
                  <a:cubicBezTo>
                    <a:pt x="2215" y="850"/>
                    <a:pt x="2312" y="698"/>
                    <a:pt x="2339" y="561"/>
                  </a:cubicBezTo>
                  <a:cubicBezTo>
                    <a:pt x="2352" y="410"/>
                    <a:pt x="2325" y="190"/>
                    <a:pt x="2229" y="107"/>
                  </a:cubicBezTo>
                  <a:cubicBezTo>
                    <a:pt x="2146" y="34"/>
                    <a:pt x="1999" y="0"/>
                    <a:pt x="1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29"/>
            <p:cNvSpPr/>
            <p:nvPr/>
          </p:nvSpPr>
          <p:spPr>
            <a:xfrm>
              <a:off x="5295350" y="5212125"/>
              <a:ext cx="55050" cy="51550"/>
            </a:xfrm>
            <a:custGeom>
              <a:avLst/>
              <a:gdLst/>
              <a:ahLst/>
              <a:cxnLst/>
              <a:rect l="l" t="t" r="r" b="b"/>
              <a:pathLst>
                <a:path w="2202" h="2062" extrusionOk="0">
                  <a:moveTo>
                    <a:pt x="1657" y="0"/>
                  </a:moveTo>
                  <a:cubicBezTo>
                    <a:pt x="1611" y="0"/>
                    <a:pt x="1563" y="7"/>
                    <a:pt x="1514" y="21"/>
                  </a:cubicBezTo>
                  <a:cubicBezTo>
                    <a:pt x="1336" y="61"/>
                    <a:pt x="1143" y="171"/>
                    <a:pt x="1005" y="309"/>
                  </a:cubicBezTo>
                  <a:cubicBezTo>
                    <a:pt x="730" y="584"/>
                    <a:pt x="483" y="874"/>
                    <a:pt x="235" y="1190"/>
                  </a:cubicBezTo>
                  <a:cubicBezTo>
                    <a:pt x="15" y="1451"/>
                    <a:pt x="1" y="1727"/>
                    <a:pt x="152" y="1905"/>
                  </a:cubicBezTo>
                  <a:cubicBezTo>
                    <a:pt x="239" y="2006"/>
                    <a:pt x="364" y="2062"/>
                    <a:pt x="503" y="2062"/>
                  </a:cubicBezTo>
                  <a:cubicBezTo>
                    <a:pt x="628" y="2062"/>
                    <a:pt x="765" y="2017"/>
                    <a:pt x="895" y="1919"/>
                  </a:cubicBezTo>
                  <a:cubicBezTo>
                    <a:pt x="1266" y="1657"/>
                    <a:pt x="1611" y="1369"/>
                    <a:pt x="1941" y="1066"/>
                  </a:cubicBezTo>
                  <a:cubicBezTo>
                    <a:pt x="2064" y="942"/>
                    <a:pt x="2119" y="736"/>
                    <a:pt x="2202" y="571"/>
                  </a:cubicBezTo>
                  <a:cubicBezTo>
                    <a:pt x="2167" y="240"/>
                    <a:pt x="1939" y="0"/>
                    <a:pt x="1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29"/>
            <p:cNvSpPr/>
            <p:nvPr/>
          </p:nvSpPr>
          <p:spPr>
            <a:xfrm>
              <a:off x="5280900" y="5002550"/>
              <a:ext cx="62525" cy="58450"/>
            </a:xfrm>
            <a:custGeom>
              <a:avLst/>
              <a:gdLst/>
              <a:ahLst/>
              <a:cxnLst/>
              <a:rect l="l" t="t" r="r" b="b"/>
              <a:pathLst>
                <a:path w="2501" h="2338" extrusionOk="0">
                  <a:moveTo>
                    <a:pt x="2084" y="1"/>
                  </a:moveTo>
                  <a:cubicBezTo>
                    <a:pt x="1987" y="1"/>
                    <a:pt x="1884" y="39"/>
                    <a:pt x="1789" y="121"/>
                  </a:cubicBezTo>
                  <a:cubicBezTo>
                    <a:pt x="1184" y="657"/>
                    <a:pt x="634" y="1250"/>
                    <a:pt x="56" y="1827"/>
                  </a:cubicBezTo>
                  <a:cubicBezTo>
                    <a:pt x="43" y="1841"/>
                    <a:pt x="28" y="1868"/>
                    <a:pt x="28" y="1882"/>
                  </a:cubicBezTo>
                  <a:cubicBezTo>
                    <a:pt x="43" y="2020"/>
                    <a:pt x="1" y="2185"/>
                    <a:pt x="70" y="2281"/>
                  </a:cubicBezTo>
                  <a:cubicBezTo>
                    <a:pt x="109" y="2330"/>
                    <a:pt x="217" y="2337"/>
                    <a:pt x="320" y="2337"/>
                  </a:cubicBezTo>
                  <a:cubicBezTo>
                    <a:pt x="363" y="2337"/>
                    <a:pt x="405" y="2336"/>
                    <a:pt x="441" y="2336"/>
                  </a:cubicBezTo>
                  <a:cubicBezTo>
                    <a:pt x="510" y="2336"/>
                    <a:pt x="579" y="2281"/>
                    <a:pt x="634" y="2240"/>
                  </a:cubicBezTo>
                  <a:cubicBezTo>
                    <a:pt x="1171" y="1800"/>
                    <a:pt x="1707" y="1373"/>
                    <a:pt x="2230" y="919"/>
                  </a:cubicBezTo>
                  <a:cubicBezTo>
                    <a:pt x="2367" y="809"/>
                    <a:pt x="2436" y="617"/>
                    <a:pt x="2491" y="534"/>
                  </a:cubicBezTo>
                  <a:cubicBezTo>
                    <a:pt x="2501" y="207"/>
                    <a:pt x="230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29"/>
            <p:cNvSpPr/>
            <p:nvPr/>
          </p:nvSpPr>
          <p:spPr>
            <a:xfrm>
              <a:off x="5388900" y="5146525"/>
              <a:ext cx="57825" cy="50700"/>
            </a:xfrm>
            <a:custGeom>
              <a:avLst/>
              <a:gdLst/>
              <a:ahLst/>
              <a:cxnLst/>
              <a:rect l="l" t="t" r="r" b="b"/>
              <a:pathLst>
                <a:path w="2313" h="2028" extrusionOk="0">
                  <a:moveTo>
                    <a:pt x="1818" y="1"/>
                  </a:moveTo>
                  <a:cubicBezTo>
                    <a:pt x="1778" y="1"/>
                    <a:pt x="1736" y="6"/>
                    <a:pt x="1693" y="16"/>
                  </a:cubicBezTo>
                  <a:cubicBezTo>
                    <a:pt x="1556" y="44"/>
                    <a:pt x="1418" y="113"/>
                    <a:pt x="1308" y="209"/>
                  </a:cubicBezTo>
                  <a:cubicBezTo>
                    <a:pt x="923" y="567"/>
                    <a:pt x="551" y="939"/>
                    <a:pt x="180" y="1310"/>
                  </a:cubicBezTo>
                  <a:cubicBezTo>
                    <a:pt x="125" y="1365"/>
                    <a:pt x="56" y="1434"/>
                    <a:pt x="43" y="1502"/>
                  </a:cubicBezTo>
                  <a:cubicBezTo>
                    <a:pt x="28" y="1640"/>
                    <a:pt x="1" y="1805"/>
                    <a:pt x="56" y="1887"/>
                  </a:cubicBezTo>
                  <a:cubicBezTo>
                    <a:pt x="125" y="1970"/>
                    <a:pt x="290" y="2012"/>
                    <a:pt x="413" y="2025"/>
                  </a:cubicBezTo>
                  <a:cubicBezTo>
                    <a:pt x="425" y="2027"/>
                    <a:pt x="436" y="2028"/>
                    <a:pt x="448" y="2028"/>
                  </a:cubicBezTo>
                  <a:cubicBezTo>
                    <a:pt x="522" y="2028"/>
                    <a:pt x="602" y="1992"/>
                    <a:pt x="661" y="1957"/>
                  </a:cubicBezTo>
                  <a:cubicBezTo>
                    <a:pt x="1129" y="1654"/>
                    <a:pt x="1611" y="1337"/>
                    <a:pt x="2064" y="1007"/>
                  </a:cubicBezTo>
                  <a:cubicBezTo>
                    <a:pt x="2202" y="911"/>
                    <a:pt x="2257" y="704"/>
                    <a:pt x="2312" y="622"/>
                  </a:cubicBezTo>
                  <a:cubicBezTo>
                    <a:pt x="2312" y="238"/>
                    <a:pt x="2093"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29"/>
            <p:cNvSpPr/>
            <p:nvPr/>
          </p:nvSpPr>
          <p:spPr>
            <a:xfrm>
              <a:off x="5344200" y="5048150"/>
              <a:ext cx="57475" cy="48750"/>
            </a:xfrm>
            <a:custGeom>
              <a:avLst/>
              <a:gdLst/>
              <a:ahLst/>
              <a:cxnLst/>
              <a:rect l="l" t="t" r="r" b="b"/>
              <a:pathLst>
                <a:path w="2299" h="1950" extrusionOk="0">
                  <a:moveTo>
                    <a:pt x="1750" y="1"/>
                  </a:moveTo>
                  <a:cubicBezTo>
                    <a:pt x="1643" y="1"/>
                    <a:pt x="1529" y="28"/>
                    <a:pt x="1418" y="86"/>
                  </a:cubicBezTo>
                  <a:cubicBezTo>
                    <a:pt x="923" y="347"/>
                    <a:pt x="510" y="719"/>
                    <a:pt x="193" y="1187"/>
                  </a:cubicBezTo>
                  <a:cubicBezTo>
                    <a:pt x="55" y="1379"/>
                    <a:pt x="0" y="1613"/>
                    <a:pt x="180" y="1805"/>
                  </a:cubicBezTo>
                  <a:cubicBezTo>
                    <a:pt x="276" y="1909"/>
                    <a:pt x="382" y="1950"/>
                    <a:pt x="491" y="1950"/>
                  </a:cubicBezTo>
                  <a:cubicBezTo>
                    <a:pt x="599" y="1950"/>
                    <a:pt x="709" y="1909"/>
                    <a:pt x="812" y="1847"/>
                  </a:cubicBezTo>
                  <a:cubicBezTo>
                    <a:pt x="1225" y="1572"/>
                    <a:pt x="1638" y="1297"/>
                    <a:pt x="2023" y="1007"/>
                  </a:cubicBezTo>
                  <a:cubicBezTo>
                    <a:pt x="2174" y="884"/>
                    <a:pt x="2243" y="691"/>
                    <a:pt x="2298" y="594"/>
                  </a:cubicBezTo>
                  <a:cubicBezTo>
                    <a:pt x="2298" y="219"/>
                    <a:pt x="2051" y="1"/>
                    <a:pt x="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29"/>
            <p:cNvSpPr/>
            <p:nvPr/>
          </p:nvSpPr>
          <p:spPr>
            <a:xfrm>
              <a:off x="5272325" y="4780725"/>
              <a:ext cx="55050" cy="53125"/>
            </a:xfrm>
            <a:custGeom>
              <a:avLst/>
              <a:gdLst/>
              <a:ahLst/>
              <a:cxnLst/>
              <a:rect l="l" t="t" r="r" b="b"/>
              <a:pathLst>
                <a:path w="2202" h="2125" extrusionOk="0">
                  <a:moveTo>
                    <a:pt x="1573" y="0"/>
                  </a:moveTo>
                  <a:cubicBezTo>
                    <a:pt x="1434" y="0"/>
                    <a:pt x="1294" y="57"/>
                    <a:pt x="1169" y="148"/>
                  </a:cubicBezTo>
                  <a:cubicBezTo>
                    <a:pt x="729" y="478"/>
                    <a:pt x="399" y="918"/>
                    <a:pt x="151" y="1413"/>
                  </a:cubicBezTo>
                  <a:cubicBezTo>
                    <a:pt x="41" y="1620"/>
                    <a:pt x="0" y="1854"/>
                    <a:pt x="220" y="2033"/>
                  </a:cubicBezTo>
                  <a:cubicBezTo>
                    <a:pt x="301" y="2098"/>
                    <a:pt x="380" y="2125"/>
                    <a:pt x="456" y="2125"/>
                  </a:cubicBezTo>
                  <a:cubicBezTo>
                    <a:pt x="588" y="2125"/>
                    <a:pt x="712" y="2046"/>
                    <a:pt x="826" y="1950"/>
                  </a:cubicBezTo>
                  <a:cubicBezTo>
                    <a:pt x="1184" y="1648"/>
                    <a:pt x="1541" y="1345"/>
                    <a:pt x="1871" y="1028"/>
                  </a:cubicBezTo>
                  <a:cubicBezTo>
                    <a:pt x="2009" y="905"/>
                    <a:pt x="2077" y="725"/>
                    <a:pt x="2202" y="520"/>
                  </a:cubicBezTo>
                  <a:cubicBezTo>
                    <a:pt x="2064" y="354"/>
                    <a:pt x="1981" y="175"/>
                    <a:pt x="1844" y="79"/>
                  </a:cubicBezTo>
                  <a:cubicBezTo>
                    <a:pt x="1757" y="25"/>
                    <a:pt x="1665" y="0"/>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29"/>
            <p:cNvSpPr/>
            <p:nvPr/>
          </p:nvSpPr>
          <p:spPr>
            <a:xfrm>
              <a:off x="5341800" y="5252800"/>
              <a:ext cx="52300" cy="47625"/>
            </a:xfrm>
            <a:custGeom>
              <a:avLst/>
              <a:gdLst/>
              <a:ahLst/>
              <a:cxnLst/>
              <a:rect l="l" t="t" r="r" b="b"/>
              <a:pathLst>
                <a:path w="2092" h="1905" extrusionOk="0">
                  <a:moveTo>
                    <a:pt x="1563" y="1"/>
                  </a:moveTo>
                  <a:cubicBezTo>
                    <a:pt x="1478" y="1"/>
                    <a:pt x="1391" y="23"/>
                    <a:pt x="1307" y="72"/>
                  </a:cubicBezTo>
                  <a:cubicBezTo>
                    <a:pt x="771" y="375"/>
                    <a:pt x="371" y="828"/>
                    <a:pt x="55" y="1338"/>
                  </a:cubicBezTo>
                  <a:cubicBezTo>
                    <a:pt x="0" y="1434"/>
                    <a:pt x="14" y="1668"/>
                    <a:pt x="83" y="1764"/>
                  </a:cubicBezTo>
                  <a:cubicBezTo>
                    <a:pt x="179" y="1861"/>
                    <a:pt x="371" y="1874"/>
                    <a:pt x="523" y="1901"/>
                  </a:cubicBezTo>
                  <a:cubicBezTo>
                    <a:pt x="531" y="1903"/>
                    <a:pt x="539" y="1904"/>
                    <a:pt x="547" y="1904"/>
                  </a:cubicBezTo>
                  <a:cubicBezTo>
                    <a:pt x="600" y="1904"/>
                    <a:pt x="668" y="1868"/>
                    <a:pt x="716" y="1833"/>
                  </a:cubicBezTo>
                  <a:cubicBezTo>
                    <a:pt x="1114" y="1544"/>
                    <a:pt x="1499" y="1283"/>
                    <a:pt x="1872" y="966"/>
                  </a:cubicBezTo>
                  <a:cubicBezTo>
                    <a:pt x="1995" y="870"/>
                    <a:pt x="2050" y="691"/>
                    <a:pt x="2092" y="608"/>
                  </a:cubicBezTo>
                  <a:cubicBezTo>
                    <a:pt x="2081" y="240"/>
                    <a:pt x="1837" y="1"/>
                    <a:pt x="1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29"/>
            <p:cNvSpPr/>
            <p:nvPr/>
          </p:nvSpPr>
          <p:spPr>
            <a:xfrm>
              <a:off x="5179450" y="4772350"/>
              <a:ext cx="56675" cy="48450"/>
            </a:xfrm>
            <a:custGeom>
              <a:avLst/>
              <a:gdLst/>
              <a:ahLst/>
              <a:cxnLst/>
              <a:rect l="l" t="t" r="r" b="b"/>
              <a:pathLst>
                <a:path w="2267" h="1938" extrusionOk="0">
                  <a:moveTo>
                    <a:pt x="1786" y="0"/>
                  </a:moveTo>
                  <a:cubicBezTo>
                    <a:pt x="1680" y="0"/>
                    <a:pt x="1567" y="36"/>
                    <a:pt x="1459" y="112"/>
                  </a:cubicBezTo>
                  <a:cubicBezTo>
                    <a:pt x="1005" y="442"/>
                    <a:pt x="592" y="855"/>
                    <a:pt x="193" y="1253"/>
                  </a:cubicBezTo>
                  <a:cubicBezTo>
                    <a:pt x="41" y="1405"/>
                    <a:pt x="1" y="1625"/>
                    <a:pt x="152" y="1803"/>
                  </a:cubicBezTo>
                  <a:cubicBezTo>
                    <a:pt x="234" y="1900"/>
                    <a:pt x="331" y="1938"/>
                    <a:pt x="431" y="1938"/>
                  </a:cubicBezTo>
                  <a:cubicBezTo>
                    <a:pt x="530" y="1938"/>
                    <a:pt x="633" y="1900"/>
                    <a:pt x="729" y="1845"/>
                  </a:cubicBezTo>
                  <a:cubicBezTo>
                    <a:pt x="1156" y="1556"/>
                    <a:pt x="1597" y="1267"/>
                    <a:pt x="1995" y="950"/>
                  </a:cubicBezTo>
                  <a:cubicBezTo>
                    <a:pt x="2133" y="840"/>
                    <a:pt x="2202" y="648"/>
                    <a:pt x="2257" y="565"/>
                  </a:cubicBezTo>
                  <a:cubicBezTo>
                    <a:pt x="2266" y="213"/>
                    <a:pt x="2047" y="0"/>
                    <a:pt x="1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29"/>
            <p:cNvSpPr/>
            <p:nvPr/>
          </p:nvSpPr>
          <p:spPr>
            <a:xfrm>
              <a:off x="5420550" y="5199525"/>
              <a:ext cx="54725" cy="45050"/>
            </a:xfrm>
            <a:custGeom>
              <a:avLst/>
              <a:gdLst/>
              <a:ahLst/>
              <a:cxnLst/>
              <a:rect l="l" t="t" r="r" b="b"/>
              <a:pathLst>
                <a:path w="2189" h="1802" extrusionOk="0">
                  <a:moveTo>
                    <a:pt x="1674" y="1"/>
                  </a:moveTo>
                  <a:cubicBezTo>
                    <a:pt x="1572" y="1"/>
                    <a:pt x="1466" y="32"/>
                    <a:pt x="1363" y="98"/>
                  </a:cubicBezTo>
                  <a:cubicBezTo>
                    <a:pt x="950" y="373"/>
                    <a:pt x="578" y="730"/>
                    <a:pt x="221" y="1088"/>
                  </a:cubicBezTo>
                  <a:cubicBezTo>
                    <a:pt x="55" y="1240"/>
                    <a:pt x="0" y="1473"/>
                    <a:pt x="166" y="1680"/>
                  </a:cubicBezTo>
                  <a:cubicBezTo>
                    <a:pt x="247" y="1768"/>
                    <a:pt x="340" y="1801"/>
                    <a:pt x="435" y="1801"/>
                  </a:cubicBezTo>
                  <a:cubicBezTo>
                    <a:pt x="549" y="1801"/>
                    <a:pt x="666" y="1754"/>
                    <a:pt x="771" y="1694"/>
                  </a:cubicBezTo>
                  <a:cubicBezTo>
                    <a:pt x="1156" y="1473"/>
                    <a:pt x="1541" y="1240"/>
                    <a:pt x="1899" y="992"/>
                  </a:cubicBezTo>
                  <a:cubicBezTo>
                    <a:pt x="2051" y="882"/>
                    <a:pt x="2133" y="690"/>
                    <a:pt x="2188" y="607"/>
                  </a:cubicBezTo>
                  <a:cubicBezTo>
                    <a:pt x="2188" y="234"/>
                    <a:pt x="1952" y="1"/>
                    <a:pt x="1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29"/>
            <p:cNvSpPr/>
            <p:nvPr/>
          </p:nvSpPr>
          <p:spPr>
            <a:xfrm>
              <a:off x="4946600" y="5039900"/>
              <a:ext cx="52650" cy="47550"/>
            </a:xfrm>
            <a:custGeom>
              <a:avLst/>
              <a:gdLst/>
              <a:ahLst/>
              <a:cxnLst/>
              <a:rect l="l" t="t" r="r" b="b"/>
              <a:pathLst>
                <a:path w="2106" h="1902" extrusionOk="0">
                  <a:moveTo>
                    <a:pt x="1530" y="1"/>
                  </a:moveTo>
                  <a:cubicBezTo>
                    <a:pt x="1449" y="1"/>
                    <a:pt x="1368" y="24"/>
                    <a:pt x="1293" y="71"/>
                  </a:cubicBezTo>
                  <a:cubicBezTo>
                    <a:pt x="785" y="388"/>
                    <a:pt x="400" y="842"/>
                    <a:pt x="125" y="1379"/>
                  </a:cubicBezTo>
                  <a:cubicBezTo>
                    <a:pt x="0" y="1627"/>
                    <a:pt x="207" y="1902"/>
                    <a:pt x="510" y="1902"/>
                  </a:cubicBezTo>
                  <a:cubicBezTo>
                    <a:pt x="523" y="1902"/>
                    <a:pt x="550" y="1902"/>
                    <a:pt x="578" y="1887"/>
                  </a:cubicBezTo>
                  <a:cubicBezTo>
                    <a:pt x="1156" y="1640"/>
                    <a:pt x="1651" y="1282"/>
                    <a:pt x="1996" y="746"/>
                  </a:cubicBezTo>
                  <a:cubicBezTo>
                    <a:pt x="2106" y="554"/>
                    <a:pt x="2051" y="333"/>
                    <a:pt x="1899" y="168"/>
                  </a:cubicBezTo>
                  <a:cubicBezTo>
                    <a:pt x="1789" y="58"/>
                    <a:pt x="1659" y="1"/>
                    <a:pt x="1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29"/>
            <p:cNvSpPr/>
            <p:nvPr/>
          </p:nvSpPr>
          <p:spPr>
            <a:xfrm>
              <a:off x="5101375" y="4948100"/>
              <a:ext cx="57800" cy="46450"/>
            </a:xfrm>
            <a:custGeom>
              <a:avLst/>
              <a:gdLst/>
              <a:ahLst/>
              <a:cxnLst/>
              <a:rect l="l" t="t" r="r" b="b"/>
              <a:pathLst>
                <a:path w="2312" h="1858" extrusionOk="0">
                  <a:moveTo>
                    <a:pt x="1907" y="1"/>
                  </a:moveTo>
                  <a:cubicBezTo>
                    <a:pt x="1900" y="1"/>
                    <a:pt x="1893" y="1"/>
                    <a:pt x="1886" y="1"/>
                  </a:cubicBezTo>
                  <a:cubicBezTo>
                    <a:pt x="1720" y="29"/>
                    <a:pt x="1541" y="84"/>
                    <a:pt x="1418" y="181"/>
                  </a:cubicBezTo>
                  <a:cubicBezTo>
                    <a:pt x="1018" y="511"/>
                    <a:pt x="633" y="869"/>
                    <a:pt x="262" y="1212"/>
                  </a:cubicBezTo>
                  <a:cubicBezTo>
                    <a:pt x="110" y="1350"/>
                    <a:pt x="0" y="1529"/>
                    <a:pt x="152" y="1722"/>
                  </a:cubicBezTo>
                  <a:cubicBezTo>
                    <a:pt x="222" y="1820"/>
                    <a:pt x="311" y="1857"/>
                    <a:pt x="404" y="1857"/>
                  </a:cubicBezTo>
                  <a:cubicBezTo>
                    <a:pt x="493" y="1857"/>
                    <a:pt x="587" y="1823"/>
                    <a:pt x="675" y="1777"/>
                  </a:cubicBezTo>
                  <a:cubicBezTo>
                    <a:pt x="1143" y="1487"/>
                    <a:pt x="1596" y="1212"/>
                    <a:pt x="2051" y="896"/>
                  </a:cubicBezTo>
                  <a:cubicBezTo>
                    <a:pt x="2188" y="799"/>
                    <a:pt x="2256" y="621"/>
                    <a:pt x="2311" y="538"/>
                  </a:cubicBezTo>
                  <a:cubicBezTo>
                    <a:pt x="2311" y="218"/>
                    <a:pt x="2143" y="1"/>
                    <a:pt x="1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29"/>
            <p:cNvSpPr/>
            <p:nvPr/>
          </p:nvSpPr>
          <p:spPr>
            <a:xfrm>
              <a:off x="5016075" y="5037750"/>
              <a:ext cx="53675" cy="54800"/>
            </a:xfrm>
            <a:custGeom>
              <a:avLst/>
              <a:gdLst/>
              <a:ahLst/>
              <a:cxnLst/>
              <a:rect l="l" t="t" r="r" b="b"/>
              <a:pathLst>
                <a:path w="2147" h="2192" extrusionOk="0">
                  <a:moveTo>
                    <a:pt x="1780" y="0"/>
                  </a:moveTo>
                  <a:cubicBezTo>
                    <a:pt x="1756" y="0"/>
                    <a:pt x="1732" y="2"/>
                    <a:pt x="1706" y="7"/>
                  </a:cubicBezTo>
                  <a:cubicBezTo>
                    <a:pt x="1569" y="34"/>
                    <a:pt x="1418" y="102"/>
                    <a:pt x="1321" y="199"/>
                  </a:cubicBezTo>
                  <a:cubicBezTo>
                    <a:pt x="895" y="667"/>
                    <a:pt x="482" y="1148"/>
                    <a:pt x="83" y="1643"/>
                  </a:cubicBezTo>
                  <a:cubicBezTo>
                    <a:pt x="15" y="1740"/>
                    <a:pt x="0" y="2001"/>
                    <a:pt x="70" y="2098"/>
                  </a:cubicBezTo>
                  <a:cubicBezTo>
                    <a:pt x="121" y="2165"/>
                    <a:pt x="183" y="2191"/>
                    <a:pt x="247" y="2191"/>
                  </a:cubicBezTo>
                  <a:cubicBezTo>
                    <a:pt x="353" y="2191"/>
                    <a:pt x="465" y="2120"/>
                    <a:pt x="551" y="2043"/>
                  </a:cubicBezTo>
                  <a:cubicBezTo>
                    <a:pt x="1033" y="1616"/>
                    <a:pt x="1500" y="1190"/>
                    <a:pt x="1954" y="750"/>
                  </a:cubicBezTo>
                  <a:cubicBezTo>
                    <a:pt x="2051" y="667"/>
                    <a:pt x="2106" y="515"/>
                    <a:pt x="2146" y="447"/>
                  </a:cubicBezTo>
                  <a:cubicBezTo>
                    <a:pt x="2146" y="162"/>
                    <a:pt x="1991" y="0"/>
                    <a:pt x="1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29"/>
            <p:cNvSpPr/>
            <p:nvPr/>
          </p:nvSpPr>
          <p:spPr>
            <a:xfrm>
              <a:off x="5181150" y="4859100"/>
              <a:ext cx="54375" cy="48450"/>
            </a:xfrm>
            <a:custGeom>
              <a:avLst/>
              <a:gdLst/>
              <a:ahLst/>
              <a:cxnLst/>
              <a:rect l="l" t="t" r="r" b="b"/>
              <a:pathLst>
                <a:path w="2175" h="1938" extrusionOk="0">
                  <a:moveTo>
                    <a:pt x="1830" y="1"/>
                  </a:moveTo>
                  <a:cubicBezTo>
                    <a:pt x="1774" y="1"/>
                    <a:pt x="1717" y="6"/>
                    <a:pt x="1666" y="12"/>
                  </a:cubicBezTo>
                  <a:cubicBezTo>
                    <a:pt x="1584" y="26"/>
                    <a:pt x="1501" y="109"/>
                    <a:pt x="1446" y="164"/>
                  </a:cubicBezTo>
                  <a:cubicBezTo>
                    <a:pt x="1047" y="562"/>
                    <a:pt x="661" y="947"/>
                    <a:pt x="276" y="1347"/>
                  </a:cubicBezTo>
                  <a:cubicBezTo>
                    <a:pt x="194" y="1429"/>
                    <a:pt x="111" y="1525"/>
                    <a:pt x="70" y="1635"/>
                  </a:cubicBezTo>
                  <a:cubicBezTo>
                    <a:pt x="1" y="1828"/>
                    <a:pt x="98" y="1938"/>
                    <a:pt x="345" y="1938"/>
                  </a:cubicBezTo>
                  <a:cubicBezTo>
                    <a:pt x="401" y="1910"/>
                    <a:pt x="524" y="1897"/>
                    <a:pt x="606" y="1828"/>
                  </a:cubicBezTo>
                  <a:cubicBezTo>
                    <a:pt x="1061" y="1470"/>
                    <a:pt x="1529" y="1112"/>
                    <a:pt x="1982" y="727"/>
                  </a:cubicBezTo>
                  <a:cubicBezTo>
                    <a:pt x="2079" y="659"/>
                    <a:pt x="2147" y="521"/>
                    <a:pt x="2162" y="411"/>
                  </a:cubicBezTo>
                  <a:cubicBezTo>
                    <a:pt x="2175" y="287"/>
                    <a:pt x="2120" y="122"/>
                    <a:pt x="2037" y="54"/>
                  </a:cubicBezTo>
                  <a:cubicBezTo>
                    <a:pt x="1988" y="13"/>
                    <a:pt x="1910" y="1"/>
                    <a:pt x="1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4" name="Google Shape;3104;p29"/>
          <p:cNvSpPr/>
          <p:nvPr/>
        </p:nvSpPr>
        <p:spPr>
          <a:xfrm rot="899961" flipH="1">
            <a:off x="8466246" y="827723"/>
            <a:ext cx="1137851" cy="531974"/>
          </a:xfrm>
          <a:custGeom>
            <a:avLst/>
            <a:gdLst/>
            <a:ahLst/>
            <a:cxnLst/>
            <a:rect l="l" t="t" r="r" b="b"/>
            <a:pathLst>
              <a:path w="22644" h="10586" extrusionOk="0">
                <a:moveTo>
                  <a:pt x="9057" y="1600"/>
                </a:moveTo>
                <a:cubicBezTo>
                  <a:pt x="9289" y="1600"/>
                  <a:pt x="9519" y="1640"/>
                  <a:pt x="9739" y="1713"/>
                </a:cubicBezTo>
                <a:cubicBezTo>
                  <a:pt x="9904" y="1768"/>
                  <a:pt x="10096" y="1851"/>
                  <a:pt x="10221" y="1988"/>
                </a:cubicBezTo>
                <a:cubicBezTo>
                  <a:pt x="10358" y="2153"/>
                  <a:pt x="10276" y="2333"/>
                  <a:pt x="10138" y="2470"/>
                </a:cubicBezTo>
                <a:cubicBezTo>
                  <a:pt x="9849" y="2759"/>
                  <a:pt x="9395" y="2938"/>
                  <a:pt x="9023" y="3089"/>
                </a:cubicBezTo>
                <a:cubicBezTo>
                  <a:pt x="8625" y="3241"/>
                  <a:pt x="8198" y="3364"/>
                  <a:pt x="7772" y="3446"/>
                </a:cubicBezTo>
                <a:cubicBezTo>
                  <a:pt x="7554" y="3489"/>
                  <a:pt x="7333" y="3521"/>
                  <a:pt x="7111" y="3543"/>
                </a:cubicBezTo>
                <a:lnTo>
                  <a:pt x="7111" y="3543"/>
                </a:lnTo>
                <a:cubicBezTo>
                  <a:pt x="7111" y="3470"/>
                  <a:pt x="7116" y="3397"/>
                  <a:pt x="7125" y="3323"/>
                </a:cubicBezTo>
                <a:cubicBezTo>
                  <a:pt x="7222" y="2525"/>
                  <a:pt x="7813" y="1851"/>
                  <a:pt x="8583" y="1658"/>
                </a:cubicBezTo>
                <a:cubicBezTo>
                  <a:pt x="8740" y="1619"/>
                  <a:pt x="8899" y="1600"/>
                  <a:pt x="9057" y="1600"/>
                </a:cubicBezTo>
                <a:close/>
                <a:moveTo>
                  <a:pt x="20667" y="1022"/>
                </a:moveTo>
                <a:cubicBezTo>
                  <a:pt x="21074" y="1022"/>
                  <a:pt x="21470" y="1137"/>
                  <a:pt x="21791" y="1438"/>
                </a:cubicBezTo>
                <a:cubicBezTo>
                  <a:pt x="22080" y="1700"/>
                  <a:pt x="22218" y="2071"/>
                  <a:pt x="22163" y="2456"/>
                </a:cubicBezTo>
                <a:cubicBezTo>
                  <a:pt x="22093" y="2869"/>
                  <a:pt x="21846" y="3226"/>
                  <a:pt x="21585" y="3529"/>
                </a:cubicBezTo>
                <a:cubicBezTo>
                  <a:pt x="21062" y="4134"/>
                  <a:pt x="20387" y="4630"/>
                  <a:pt x="19699" y="5042"/>
                </a:cubicBezTo>
                <a:cubicBezTo>
                  <a:pt x="18900" y="5513"/>
                  <a:pt x="18040" y="5867"/>
                  <a:pt x="17145" y="6118"/>
                </a:cubicBezTo>
                <a:lnTo>
                  <a:pt x="17145" y="6118"/>
                </a:lnTo>
                <a:cubicBezTo>
                  <a:pt x="17001" y="5752"/>
                  <a:pt x="16906" y="5368"/>
                  <a:pt x="16880" y="4974"/>
                </a:cubicBezTo>
                <a:cubicBezTo>
                  <a:pt x="16825" y="4189"/>
                  <a:pt x="17045" y="3419"/>
                  <a:pt x="17526" y="2786"/>
                </a:cubicBezTo>
                <a:cubicBezTo>
                  <a:pt x="18008" y="2153"/>
                  <a:pt x="18681" y="1658"/>
                  <a:pt x="19411" y="1328"/>
                </a:cubicBezTo>
                <a:cubicBezTo>
                  <a:pt x="19793" y="1151"/>
                  <a:pt x="20237" y="1022"/>
                  <a:pt x="20667" y="1022"/>
                </a:cubicBezTo>
                <a:close/>
                <a:moveTo>
                  <a:pt x="282" y="1"/>
                </a:moveTo>
                <a:cubicBezTo>
                  <a:pt x="141" y="1"/>
                  <a:pt x="0" y="149"/>
                  <a:pt x="95" y="310"/>
                </a:cubicBezTo>
                <a:cubicBezTo>
                  <a:pt x="976" y="1837"/>
                  <a:pt x="2406" y="3006"/>
                  <a:pt x="4057" y="3598"/>
                </a:cubicBezTo>
                <a:cubicBezTo>
                  <a:pt x="4814" y="3860"/>
                  <a:pt x="5612" y="3988"/>
                  <a:pt x="6409" y="3988"/>
                </a:cubicBezTo>
                <a:cubicBezTo>
                  <a:pt x="6519" y="3988"/>
                  <a:pt x="6629" y="3985"/>
                  <a:pt x="6739" y="3981"/>
                </a:cubicBezTo>
                <a:lnTo>
                  <a:pt x="6739" y="3981"/>
                </a:lnTo>
                <a:cubicBezTo>
                  <a:pt x="6739" y="3982"/>
                  <a:pt x="6739" y="3983"/>
                  <a:pt x="6740" y="3984"/>
                </a:cubicBezTo>
                <a:cubicBezTo>
                  <a:pt x="6891" y="4837"/>
                  <a:pt x="7497" y="5552"/>
                  <a:pt x="8212" y="6005"/>
                </a:cubicBezTo>
                <a:cubicBezTo>
                  <a:pt x="9065" y="6528"/>
                  <a:pt x="10083" y="6721"/>
                  <a:pt x="11059" y="6845"/>
                </a:cubicBezTo>
                <a:cubicBezTo>
                  <a:pt x="11855" y="6957"/>
                  <a:pt x="12650" y="7012"/>
                  <a:pt x="13445" y="7012"/>
                </a:cubicBezTo>
                <a:cubicBezTo>
                  <a:pt x="13531" y="7012"/>
                  <a:pt x="13616" y="7012"/>
                  <a:pt x="13701" y="7010"/>
                </a:cubicBezTo>
                <a:cubicBezTo>
                  <a:pt x="14779" y="6985"/>
                  <a:pt x="15863" y="6856"/>
                  <a:pt x="16914" y="6596"/>
                </a:cubicBezTo>
                <a:lnTo>
                  <a:pt x="16914" y="6596"/>
                </a:lnTo>
                <a:cubicBezTo>
                  <a:pt x="17639" y="8115"/>
                  <a:pt x="19062" y="9146"/>
                  <a:pt x="20539" y="9927"/>
                </a:cubicBezTo>
                <a:cubicBezTo>
                  <a:pt x="20965" y="10147"/>
                  <a:pt x="21392" y="10353"/>
                  <a:pt x="21818" y="10560"/>
                </a:cubicBezTo>
                <a:cubicBezTo>
                  <a:pt x="21852" y="10578"/>
                  <a:pt x="21885" y="10585"/>
                  <a:pt x="21916" y="10585"/>
                </a:cubicBezTo>
                <a:cubicBezTo>
                  <a:pt x="22103" y="10585"/>
                  <a:pt x="22225" y="10310"/>
                  <a:pt x="22025" y="10215"/>
                </a:cubicBezTo>
                <a:cubicBezTo>
                  <a:pt x="20484" y="9459"/>
                  <a:pt x="18806" y="8661"/>
                  <a:pt x="17773" y="7244"/>
                </a:cubicBezTo>
                <a:cubicBezTo>
                  <a:pt x="17601" y="7007"/>
                  <a:pt x="17445" y="6755"/>
                  <a:pt x="17312" y="6491"/>
                </a:cubicBezTo>
                <a:lnTo>
                  <a:pt x="17312" y="6491"/>
                </a:lnTo>
                <a:cubicBezTo>
                  <a:pt x="17840" y="6342"/>
                  <a:pt x="18358" y="6159"/>
                  <a:pt x="18861" y="5937"/>
                </a:cubicBezTo>
                <a:cubicBezTo>
                  <a:pt x="19644" y="5579"/>
                  <a:pt x="20387" y="5139"/>
                  <a:pt x="21048" y="4589"/>
                </a:cubicBezTo>
                <a:cubicBezTo>
                  <a:pt x="21736" y="4039"/>
                  <a:pt x="22506" y="3309"/>
                  <a:pt x="22575" y="2388"/>
                </a:cubicBezTo>
                <a:cubicBezTo>
                  <a:pt x="22644" y="1493"/>
                  <a:pt x="21901" y="792"/>
                  <a:pt x="21075" y="654"/>
                </a:cubicBezTo>
                <a:cubicBezTo>
                  <a:pt x="20928" y="626"/>
                  <a:pt x="20781" y="613"/>
                  <a:pt x="20633" y="613"/>
                </a:cubicBezTo>
                <a:cubicBezTo>
                  <a:pt x="19829" y="613"/>
                  <a:pt x="19030" y="998"/>
                  <a:pt x="18379" y="1452"/>
                </a:cubicBezTo>
                <a:cubicBezTo>
                  <a:pt x="17650" y="1933"/>
                  <a:pt x="17030" y="2593"/>
                  <a:pt x="16700" y="3406"/>
                </a:cubicBezTo>
                <a:cubicBezTo>
                  <a:pt x="16370" y="4231"/>
                  <a:pt x="16398" y="5152"/>
                  <a:pt x="16673" y="5992"/>
                </a:cubicBezTo>
                <a:cubicBezTo>
                  <a:pt x="16698" y="6070"/>
                  <a:pt x="16725" y="6146"/>
                  <a:pt x="16754" y="6221"/>
                </a:cubicBezTo>
                <a:lnTo>
                  <a:pt x="16754" y="6221"/>
                </a:lnTo>
                <a:cubicBezTo>
                  <a:pt x="15666" y="6488"/>
                  <a:pt x="14535" y="6610"/>
                  <a:pt x="13407" y="6610"/>
                </a:cubicBezTo>
                <a:cubicBezTo>
                  <a:pt x="12399" y="6610"/>
                  <a:pt x="11395" y="6513"/>
                  <a:pt x="10427" y="6336"/>
                </a:cubicBezTo>
                <a:cubicBezTo>
                  <a:pt x="9560" y="6185"/>
                  <a:pt x="8666" y="5923"/>
                  <a:pt x="7992" y="5332"/>
                </a:cubicBezTo>
                <a:cubicBezTo>
                  <a:pt x="7584" y="4964"/>
                  <a:pt x="7263" y="4481"/>
                  <a:pt x="7152" y="3951"/>
                </a:cubicBezTo>
                <a:lnTo>
                  <a:pt x="7152" y="3951"/>
                </a:lnTo>
                <a:cubicBezTo>
                  <a:pt x="8029" y="3864"/>
                  <a:pt x="8891" y="3624"/>
                  <a:pt x="9684" y="3241"/>
                </a:cubicBezTo>
                <a:cubicBezTo>
                  <a:pt x="10056" y="3048"/>
                  <a:pt x="10509" y="2828"/>
                  <a:pt x="10661" y="2415"/>
                </a:cubicBezTo>
                <a:cubicBezTo>
                  <a:pt x="10826" y="1961"/>
                  <a:pt x="10482" y="1603"/>
                  <a:pt x="10111" y="1425"/>
                </a:cubicBezTo>
                <a:cubicBezTo>
                  <a:pt x="9784" y="1270"/>
                  <a:pt x="9426" y="1192"/>
                  <a:pt x="9069" y="1192"/>
                </a:cubicBezTo>
                <a:cubicBezTo>
                  <a:pt x="8539" y="1192"/>
                  <a:pt x="8012" y="1362"/>
                  <a:pt x="7593" y="1700"/>
                </a:cubicBezTo>
                <a:cubicBezTo>
                  <a:pt x="7028" y="2149"/>
                  <a:pt x="6705" y="2859"/>
                  <a:pt x="6704" y="3572"/>
                </a:cubicBezTo>
                <a:lnTo>
                  <a:pt x="6704" y="3572"/>
                </a:lnTo>
                <a:cubicBezTo>
                  <a:pt x="6607" y="3576"/>
                  <a:pt x="6510" y="3578"/>
                  <a:pt x="6413" y="3578"/>
                </a:cubicBezTo>
                <a:cubicBezTo>
                  <a:pt x="5993" y="3578"/>
                  <a:pt x="5572" y="3540"/>
                  <a:pt x="5158" y="3461"/>
                </a:cubicBezTo>
                <a:cubicBezTo>
                  <a:pt x="3575" y="3158"/>
                  <a:pt x="2131" y="2291"/>
                  <a:pt x="1099" y="1053"/>
                </a:cubicBezTo>
                <a:cubicBezTo>
                  <a:pt x="851" y="750"/>
                  <a:pt x="645" y="434"/>
                  <a:pt x="453" y="104"/>
                </a:cubicBezTo>
                <a:cubicBezTo>
                  <a:pt x="410" y="31"/>
                  <a:pt x="346"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29"/>
          <p:cNvSpPr/>
          <p:nvPr/>
        </p:nvSpPr>
        <p:spPr>
          <a:xfrm rot="5400000" flipH="1">
            <a:off x="4038775" y="4448331"/>
            <a:ext cx="263212" cy="1200787"/>
          </a:xfrm>
          <a:custGeom>
            <a:avLst/>
            <a:gdLst/>
            <a:ahLst/>
            <a:cxnLst/>
            <a:rect l="l" t="t" r="r" b="b"/>
            <a:pathLst>
              <a:path w="4053" h="18490" extrusionOk="0">
                <a:moveTo>
                  <a:pt x="420" y="1"/>
                </a:moveTo>
                <a:cubicBezTo>
                  <a:pt x="347" y="1"/>
                  <a:pt x="305" y="89"/>
                  <a:pt x="351" y="148"/>
                </a:cubicBezTo>
                <a:cubicBezTo>
                  <a:pt x="1397" y="1289"/>
                  <a:pt x="2347" y="2377"/>
                  <a:pt x="2910" y="3848"/>
                </a:cubicBezTo>
                <a:cubicBezTo>
                  <a:pt x="3433" y="5238"/>
                  <a:pt x="3653" y="6752"/>
                  <a:pt x="3598" y="8237"/>
                </a:cubicBezTo>
                <a:cubicBezTo>
                  <a:pt x="3530" y="9943"/>
                  <a:pt x="3103" y="11622"/>
                  <a:pt x="2497" y="13218"/>
                </a:cubicBezTo>
                <a:cubicBezTo>
                  <a:pt x="1837" y="14964"/>
                  <a:pt x="861" y="16533"/>
                  <a:pt x="76" y="18226"/>
                </a:cubicBezTo>
                <a:cubicBezTo>
                  <a:pt x="0" y="18367"/>
                  <a:pt x="114" y="18489"/>
                  <a:pt x="236" y="18489"/>
                </a:cubicBezTo>
                <a:cubicBezTo>
                  <a:pt x="292" y="18489"/>
                  <a:pt x="350" y="18464"/>
                  <a:pt x="393" y="18404"/>
                </a:cubicBezTo>
                <a:cubicBezTo>
                  <a:pt x="1424" y="16863"/>
                  <a:pt x="2237" y="15047"/>
                  <a:pt x="2897" y="13314"/>
                </a:cubicBezTo>
                <a:cubicBezTo>
                  <a:pt x="3543" y="11594"/>
                  <a:pt x="3983" y="9778"/>
                  <a:pt x="4011" y="7935"/>
                </a:cubicBezTo>
                <a:cubicBezTo>
                  <a:pt x="4053" y="5169"/>
                  <a:pt x="3090" y="1427"/>
                  <a:pt x="461" y="10"/>
                </a:cubicBezTo>
                <a:cubicBezTo>
                  <a:pt x="447" y="4"/>
                  <a:pt x="433"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6" name="Google Shape;3106;p29"/>
          <p:cNvGrpSpPr/>
          <p:nvPr/>
        </p:nvGrpSpPr>
        <p:grpSpPr>
          <a:xfrm rot="10800000" flipH="1">
            <a:off x="6433600" y="84993"/>
            <a:ext cx="333650" cy="198650"/>
            <a:chOff x="2645275" y="3236825"/>
            <a:chExt cx="333650" cy="198650"/>
          </a:xfrm>
        </p:grpSpPr>
        <p:sp>
          <p:nvSpPr>
            <p:cNvPr id="3107" name="Google Shape;3107;p29"/>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29"/>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29"/>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29"/>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29"/>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29"/>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13" name="Google Shape;3113;p29"/>
          <p:cNvGrpSpPr/>
          <p:nvPr/>
        </p:nvGrpSpPr>
        <p:grpSpPr>
          <a:xfrm rot="10800000" flipH="1">
            <a:off x="4813211" y="-198511"/>
            <a:ext cx="733505" cy="482151"/>
            <a:chOff x="6739600" y="291450"/>
            <a:chExt cx="504925" cy="331900"/>
          </a:xfrm>
        </p:grpSpPr>
        <p:sp>
          <p:nvSpPr>
            <p:cNvPr id="3114" name="Google Shape;3114;p29"/>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29"/>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29"/>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29"/>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29"/>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29"/>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29"/>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29"/>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29"/>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29"/>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29"/>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29"/>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29"/>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29"/>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29"/>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29"/>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29"/>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29"/>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29"/>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29"/>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29"/>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29"/>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29"/>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29"/>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38" name="Google Shape;3138;p29"/>
          <p:cNvSpPr/>
          <p:nvPr/>
        </p:nvSpPr>
        <p:spPr>
          <a:xfrm rot="10800000" flipH="1">
            <a:off x="2926225" y="-399775"/>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39" name="Google Shape;3139;p29"/>
          <p:cNvGrpSpPr/>
          <p:nvPr/>
        </p:nvGrpSpPr>
        <p:grpSpPr>
          <a:xfrm rot="-4065010" flipH="1">
            <a:off x="8586788" y="1770265"/>
            <a:ext cx="959184" cy="808303"/>
            <a:chOff x="1844900" y="831875"/>
            <a:chExt cx="538300" cy="453625"/>
          </a:xfrm>
        </p:grpSpPr>
        <p:sp>
          <p:nvSpPr>
            <p:cNvPr id="3140" name="Google Shape;3140;p29"/>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29"/>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29"/>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29"/>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29"/>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29"/>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29"/>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29"/>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29"/>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29"/>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29"/>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29"/>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29"/>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29"/>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29"/>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55" name="Google Shape;3155;p29"/>
          <p:cNvSpPr/>
          <p:nvPr/>
        </p:nvSpPr>
        <p:spPr>
          <a:xfrm rot="10800000" flipH="1">
            <a:off x="6846200" y="4690012"/>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29"/>
          <p:cNvSpPr/>
          <p:nvPr/>
        </p:nvSpPr>
        <p:spPr>
          <a:xfrm rot="10800000" flipH="1">
            <a:off x="8510772" y="4370271"/>
            <a:ext cx="389663" cy="207064"/>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57" name="Google Shape;3157;p29"/>
          <p:cNvGrpSpPr/>
          <p:nvPr/>
        </p:nvGrpSpPr>
        <p:grpSpPr>
          <a:xfrm rot="6067296" flipH="1">
            <a:off x="1322222" y="-590658"/>
            <a:ext cx="1200721" cy="1182743"/>
            <a:chOff x="960250" y="302050"/>
            <a:chExt cx="721300" cy="710500"/>
          </a:xfrm>
        </p:grpSpPr>
        <p:sp>
          <p:nvSpPr>
            <p:cNvPr id="3158" name="Google Shape;3158;p29"/>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29"/>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29"/>
            <p:cNvSpPr/>
            <p:nvPr/>
          </p:nvSpPr>
          <p:spPr>
            <a:xfrm>
              <a:off x="961300" y="563475"/>
              <a:ext cx="49200" cy="51600"/>
            </a:xfrm>
            <a:custGeom>
              <a:avLst/>
              <a:gdLst/>
              <a:ahLst/>
              <a:cxnLst/>
              <a:rect l="l" t="t" r="r" b="b"/>
              <a:pathLst>
                <a:path w="1968" h="2064" extrusionOk="0">
                  <a:moveTo>
                    <a:pt x="1569" y="1"/>
                  </a:moveTo>
                  <a:lnTo>
                    <a:pt x="1569" y="1"/>
                  </a:lnTo>
                  <a:cubicBezTo>
                    <a:pt x="1101" y="249"/>
                    <a:pt x="634" y="496"/>
                    <a:pt x="151" y="744"/>
                  </a:cubicBezTo>
                  <a:cubicBezTo>
                    <a:pt x="96" y="896"/>
                    <a:pt x="41" y="1033"/>
                    <a:pt x="1" y="1184"/>
                  </a:cubicBezTo>
                  <a:cubicBezTo>
                    <a:pt x="289" y="1474"/>
                    <a:pt x="592" y="1762"/>
                    <a:pt x="894" y="2037"/>
                  </a:cubicBezTo>
                  <a:cubicBezTo>
                    <a:pt x="913" y="2056"/>
                    <a:pt x="951" y="2063"/>
                    <a:pt x="993" y="2063"/>
                  </a:cubicBezTo>
                  <a:cubicBezTo>
                    <a:pt x="1043" y="2063"/>
                    <a:pt x="1099" y="2052"/>
                    <a:pt x="1129" y="2037"/>
                  </a:cubicBezTo>
                  <a:cubicBezTo>
                    <a:pt x="1720" y="1707"/>
                    <a:pt x="1968" y="634"/>
                    <a:pt x="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29"/>
            <p:cNvSpPr/>
            <p:nvPr/>
          </p:nvSpPr>
          <p:spPr>
            <a:xfrm>
              <a:off x="1369900" y="483900"/>
              <a:ext cx="97025" cy="89125"/>
            </a:xfrm>
            <a:custGeom>
              <a:avLst/>
              <a:gdLst/>
              <a:ahLst/>
              <a:cxnLst/>
              <a:rect l="l" t="t" r="r" b="b"/>
              <a:pathLst>
                <a:path w="3881" h="3565" extrusionOk="0">
                  <a:moveTo>
                    <a:pt x="1766" y="0"/>
                  </a:moveTo>
                  <a:cubicBezTo>
                    <a:pt x="1100" y="0"/>
                    <a:pt x="583" y="399"/>
                    <a:pt x="331" y="1135"/>
                  </a:cubicBezTo>
                  <a:cubicBezTo>
                    <a:pt x="1" y="2098"/>
                    <a:pt x="496" y="3171"/>
                    <a:pt x="1417" y="3473"/>
                  </a:cubicBezTo>
                  <a:cubicBezTo>
                    <a:pt x="1597" y="3535"/>
                    <a:pt x="1779" y="3564"/>
                    <a:pt x="1959" y="3564"/>
                  </a:cubicBezTo>
                  <a:cubicBezTo>
                    <a:pt x="2662" y="3564"/>
                    <a:pt x="3320" y="3118"/>
                    <a:pt x="3551" y="2428"/>
                  </a:cubicBezTo>
                  <a:cubicBezTo>
                    <a:pt x="3881" y="1437"/>
                    <a:pt x="3399" y="447"/>
                    <a:pt x="2422" y="116"/>
                  </a:cubicBezTo>
                  <a:cubicBezTo>
                    <a:pt x="2192" y="39"/>
                    <a:pt x="1972" y="0"/>
                    <a:pt x="1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29"/>
            <p:cNvSpPr/>
            <p:nvPr/>
          </p:nvSpPr>
          <p:spPr>
            <a:xfrm>
              <a:off x="1442825" y="640325"/>
              <a:ext cx="89100" cy="74425"/>
            </a:xfrm>
            <a:custGeom>
              <a:avLst/>
              <a:gdLst/>
              <a:ahLst/>
              <a:cxnLst/>
              <a:rect l="l" t="t" r="r" b="b"/>
              <a:pathLst>
                <a:path w="3564" h="2977" extrusionOk="0">
                  <a:moveTo>
                    <a:pt x="1841" y="1"/>
                  </a:moveTo>
                  <a:cubicBezTo>
                    <a:pt x="1157" y="1"/>
                    <a:pt x="503" y="399"/>
                    <a:pt x="276" y="1027"/>
                  </a:cubicBezTo>
                  <a:cubicBezTo>
                    <a:pt x="1" y="1770"/>
                    <a:pt x="441" y="2609"/>
                    <a:pt x="1239" y="2885"/>
                  </a:cubicBezTo>
                  <a:cubicBezTo>
                    <a:pt x="1418" y="2947"/>
                    <a:pt x="1604" y="2977"/>
                    <a:pt x="1788" y="2977"/>
                  </a:cubicBezTo>
                  <a:cubicBezTo>
                    <a:pt x="2450" y="2977"/>
                    <a:pt x="3087" y="2593"/>
                    <a:pt x="3303" y="1990"/>
                  </a:cubicBezTo>
                  <a:cubicBezTo>
                    <a:pt x="3563" y="1206"/>
                    <a:pt x="3165" y="366"/>
                    <a:pt x="2395" y="91"/>
                  </a:cubicBezTo>
                  <a:cubicBezTo>
                    <a:pt x="2213" y="30"/>
                    <a:pt x="2026" y="1"/>
                    <a:pt x="1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29"/>
            <p:cNvSpPr/>
            <p:nvPr/>
          </p:nvSpPr>
          <p:spPr>
            <a:xfrm>
              <a:off x="1395375" y="838150"/>
              <a:ext cx="93900" cy="73950"/>
            </a:xfrm>
            <a:custGeom>
              <a:avLst/>
              <a:gdLst/>
              <a:ahLst/>
              <a:cxnLst/>
              <a:rect l="l" t="t" r="r" b="b"/>
              <a:pathLst>
                <a:path w="3756" h="2958" extrusionOk="0">
                  <a:moveTo>
                    <a:pt x="2059" y="0"/>
                  </a:moveTo>
                  <a:cubicBezTo>
                    <a:pt x="1399" y="0"/>
                    <a:pt x="858" y="278"/>
                    <a:pt x="468" y="833"/>
                  </a:cubicBezTo>
                  <a:cubicBezTo>
                    <a:pt x="0" y="1493"/>
                    <a:pt x="178" y="2166"/>
                    <a:pt x="440" y="2841"/>
                  </a:cubicBezTo>
                  <a:cubicBezTo>
                    <a:pt x="464" y="2899"/>
                    <a:pt x="634" y="2957"/>
                    <a:pt x="753" y="2957"/>
                  </a:cubicBezTo>
                  <a:cubicBezTo>
                    <a:pt x="774" y="2957"/>
                    <a:pt x="794" y="2955"/>
                    <a:pt x="811" y="2951"/>
                  </a:cubicBezTo>
                  <a:cubicBezTo>
                    <a:pt x="1747" y="2676"/>
                    <a:pt x="2572" y="2208"/>
                    <a:pt x="3315" y="1589"/>
                  </a:cubicBezTo>
                  <a:cubicBezTo>
                    <a:pt x="3742" y="1245"/>
                    <a:pt x="3755" y="928"/>
                    <a:pt x="3370" y="530"/>
                  </a:cubicBezTo>
                  <a:cubicBezTo>
                    <a:pt x="3205" y="350"/>
                    <a:pt x="2985" y="240"/>
                    <a:pt x="2834" y="130"/>
                  </a:cubicBezTo>
                  <a:cubicBezTo>
                    <a:pt x="2587" y="75"/>
                    <a:pt x="2421" y="20"/>
                    <a:pt x="2242" y="7"/>
                  </a:cubicBezTo>
                  <a:cubicBezTo>
                    <a:pt x="2180" y="2"/>
                    <a:pt x="2119" y="0"/>
                    <a:pt x="2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29"/>
            <p:cNvSpPr/>
            <p:nvPr/>
          </p:nvSpPr>
          <p:spPr>
            <a:xfrm>
              <a:off x="1172475" y="589375"/>
              <a:ext cx="82225" cy="77275"/>
            </a:xfrm>
            <a:custGeom>
              <a:avLst/>
              <a:gdLst/>
              <a:ahLst/>
              <a:cxnLst/>
              <a:rect l="l" t="t" r="r" b="b"/>
              <a:pathLst>
                <a:path w="3289" h="3091" extrusionOk="0">
                  <a:moveTo>
                    <a:pt x="1368" y="1"/>
                  </a:moveTo>
                  <a:cubicBezTo>
                    <a:pt x="914" y="1"/>
                    <a:pt x="494" y="298"/>
                    <a:pt x="317" y="809"/>
                  </a:cubicBezTo>
                  <a:cubicBezTo>
                    <a:pt x="1" y="1703"/>
                    <a:pt x="454" y="2639"/>
                    <a:pt x="1349" y="2982"/>
                  </a:cubicBezTo>
                  <a:cubicBezTo>
                    <a:pt x="1537" y="3055"/>
                    <a:pt x="1725" y="3091"/>
                    <a:pt x="1906" y="3091"/>
                  </a:cubicBezTo>
                  <a:cubicBezTo>
                    <a:pt x="2308" y="3091"/>
                    <a:pt x="2675" y="2915"/>
                    <a:pt x="2931" y="2584"/>
                  </a:cubicBezTo>
                  <a:cubicBezTo>
                    <a:pt x="3275" y="2157"/>
                    <a:pt x="3289" y="1551"/>
                    <a:pt x="2890" y="1043"/>
                  </a:cubicBezTo>
                  <a:cubicBezTo>
                    <a:pt x="2656" y="726"/>
                    <a:pt x="2353" y="451"/>
                    <a:pt x="2023" y="217"/>
                  </a:cubicBezTo>
                  <a:cubicBezTo>
                    <a:pt x="1813" y="70"/>
                    <a:pt x="1587" y="1"/>
                    <a:pt x="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29"/>
            <p:cNvSpPr/>
            <p:nvPr/>
          </p:nvSpPr>
          <p:spPr>
            <a:xfrm>
              <a:off x="1244725" y="770200"/>
              <a:ext cx="92875" cy="67925"/>
            </a:xfrm>
            <a:custGeom>
              <a:avLst/>
              <a:gdLst/>
              <a:ahLst/>
              <a:cxnLst/>
              <a:rect l="l" t="t" r="r" b="b"/>
              <a:pathLst>
                <a:path w="3715" h="2717" extrusionOk="0">
                  <a:moveTo>
                    <a:pt x="2095" y="0"/>
                  </a:moveTo>
                  <a:cubicBezTo>
                    <a:pt x="1539" y="0"/>
                    <a:pt x="950" y="239"/>
                    <a:pt x="605" y="634"/>
                  </a:cubicBezTo>
                  <a:cubicBezTo>
                    <a:pt x="0" y="1349"/>
                    <a:pt x="248" y="2298"/>
                    <a:pt x="1114" y="2615"/>
                  </a:cubicBezTo>
                  <a:cubicBezTo>
                    <a:pt x="1305" y="2683"/>
                    <a:pt x="1508" y="2716"/>
                    <a:pt x="1711" y="2716"/>
                  </a:cubicBezTo>
                  <a:cubicBezTo>
                    <a:pt x="2325" y="2716"/>
                    <a:pt x="2944" y="2417"/>
                    <a:pt x="3275" y="1900"/>
                  </a:cubicBezTo>
                  <a:cubicBezTo>
                    <a:pt x="3715" y="1212"/>
                    <a:pt x="3440" y="372"/>
                    <a:pt x="2669" y="97"/>
                  </a:cubicBezTo>
                  <a:cubicBezTo>
                    <a:pt x="2491" y="31"/>
                    <a:pt x="2295" y="0"/>
                    <a:pt x="2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29"/>
            <p:cNvSpPr/>
            <p:nvPr/>
          </p:nvSpPr>
          <p:spPr>
            <a:xfrm>
              <a:off x="1190700" y="302050"/>
              <a:ext cx="80875" cy="80125"/>
            </a:xfrm>
            <a:custGeom>
              <a:avLst/>
              <a:gdLst/>
              <a:ahLst/>
              <a:cxnLst/>
              <a:rect l="l" t="t" r="r" b="b"/>
              <a:pathLst>
                <a:path w="3235" h="3205" extrusionOk="0">
                  <a:moveTo>
                    <a:pt x="339" y="1"/>
                  </a:moveTo>
                  <a:cubicBezTo>
                    <a:pt x="226" y="1"/>
                    <a:pt x="42" y="103"/>
                    <a:pt x="28" y="181"/>
                  </a:cubicBezTo>
                  <a:cubicBezTo>
                    <a:pt x="1" y="291"/>
                    <a:pt x="111" y="442"/>
                    <a:pt x="180" y="552"/>
                  </a:cubicBezTo>
                  <a:cubicBezTo>
                    <a:pt x="413" y="924"/>
                    <a:pt x="703" y="1254"/>
                    <a:pt x="895" y="1640"/>
                  </a:cubicBezTo>
                  <a:cubicBezTo>
                    <a:pt x="1088" y="2052"/>
                    <a:pt x="1226" y="2506"/>
                    <a:pt x="1363" y="2946"/>
                  </a:cubicBezTo>
                  <a:cubicBezTo>
                    <a:pt x="1420" y="3118"/>
                    <a:pt x="1506" y="3204"/>
                    <a:pt x="1660" y="3204"/>
                  </a:cubicBezTo>
                  <a:cubicBezTo>
                    <a:pt x="1691" y="3204"/>
                    <a:pt x="1725" y="3201"/>
                    <a:pt x="1762" y="3194"/>
                  </a:cubicBezTo>
                  <a:cubicBezTo>
                    <a:pt x="2381" y="3071"/>
                    <a:pt x="2835" y="2754"/>
                    <a:pt x="3069" y="2107"/>
                  </a:cubicBezTo>
                  <a:cubicBezTo>
                    <a:pt x="3234" y="1612"/>
                    <a:pt x="3179" y="1089"/>
                    <a:pt x="2972" y="567"/>
                  </a:cubicBezTo>
                  <a:cubicBezTo>
                    <a:pt x="2932" y="470"/>
                    <a:pt x="2807" y="346"/>
                    <a:pt x="2697" y="332"/>
                  </a:cubicBezTo>
                  <a:cubicBezTo>
                    <a:pt x="1927" y="209"/>
                    <a:pt x="1143" y="99"/>
                    <a:pt x="358" y="2"/>
                  </a:cubicBezTo>
                  <a:cubicBezTo>
                    <a:pt x="352" y="1"/>
                    <a:pt x="346"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29"/>
            <p:cNvSpPr/>
            <p:nvPr/>
          </p:nvSpPr>
          <p:spPr>
            <a:xfrm>
              <a:off x="1503000" y="540600"/>
              <a:ext cx="79825" cy="88575"/>
            </a:xfrm>
            <a:custGeom>
              <a:avLst/>
              <a:gdLst/>
              <a:ahLst/>
              <a:cxnLst/>
              <a:rect l="l" t="t" r="r" b="b"/>
              <a:pathLst>
                <a:path w="3193" h="3543" extrusionOk="0">
                  <a:moveTo>
                    <a:pt x="1159" y="0"/>
                  </a:moveTo>
                  <a:cubicBezTo>
                    <a:pt x="1121" y="0"/>
                    <a:pt x="1089" y="7"/>
                    <a:pt x="1074" y="22"/>
                  </a:cubicBezTo>
                  <a:cubicBezTo>
                    <a:pt x="813" y="256"/>
                    <a:pt x="524" y="490"/>
                    <a:pt x="358" y="793"/>
                  </a:cubicBezTo>
                  <a:cubicBezTo>
                    <a:pt x="1" y="1481"/>
                    <a:pt x="166" y="2237"/>
                    <a:pt x="730" y="2815"/>
                  </a:cubicBezTo>
                  <a:cubicBezTo>
                    <a:pt x="1188" y="3282"/>
                    <a:pt x="1840" y="3543"/>
                    <a:pt x="2454" y="3543"/>
                  </a:cubicBezTo>
                  <a:cubicBezTo>
                    <a:pt x="2708" y="3543"/>
                    <a:pt x="2955" y="3499"/>
                    <a:pt x="3179" y="3407"/>
                  </a:cubicBezTo>
                  <a:cubicBezTo>
                    <a:pt x="3179" y="3379"/>
                    <a:pt x="3193" y="3352"/>
                    <a:pt x="3193" y="3337"/>
                  </a:cubicBezTo>
                  <a:cubicBezTo>
                    <a:pt x="2615" y="2251"/>
                    <a:pt x="2037" y="1178"/>
                    <a:pt x="1432" y="105"/>
                  </a:cubicBezTo>
                  <a:cubicBezTo>
                    <a:pt x="1402" y="45"/>
                    <a:pt x="1258" y="0"/>
                    <a:pt x="1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29"/>
            <p:cNvSpPr/>
            <p:nvPr/>
          </p:nvSpPr>
          <p:spPr>
            <a:xfrm>
              <a:off x="1555650" y="713775"/>
              <a:ext cx="80825" cy="76400"/>
            </a:xfrm>
            <a:custGeom>
              <a:avLst/>
              <a:gdLst/>
              <a:ahLst/>
              <a:cxnLst/>
              <a:rect l="l" t="t" r="r" b="b"/>
              <a:pathLst>
                <a:path w="3233" h="3056" extrusionOk="0">
                  <a:moveTo>
                    <a:pt x="1756" y="0"/>
                  </a:moveTo>
                  <a:cubicBezTo>
                    <a:pt x="1731" y="0"/>
                    <a:pt x="1705" y="1"/>
                    <a:pt x="1679" y="2"/>
                  </a:cubicBezTo>
                  <a:cubicBezTo>
                    <a:pt x="1046" y="15"/>
                    <a:pt x="633" y="373"/>
                    <a:pt x="358" y="923"/>
                  </a:cubicBezTo>
                  <a:cubicBezTo>
                    <a:pt x="0" y="1653"/>
                    <a:pt x="151" y="2341"/>
                    <a:pt x="509" y="3056"/>
                  </a:cubicBezTo>
                  <a:cubicBezTo>
                    <a:pt x="1417" y="2299"/>
                    <a:pt x="2312" y="1570"/>
                    <a:pt x="3233" y="827"/>
                  </a:cubicBezTo>
                  <a:cubicBezTo>
                    <a:pt x="2862" y="325"/>
                    <a:pt x="2391" y="0"/>
                    <a:pt x="1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29"/>
            <p:cNvSpPr/>
            <p:nvPr/>
          </p:nvSpPr>
          <p:spPr>
            <a:xfrm>
              <a:off x="1027675" y="637550"/>
              <a:ext cx="94275" cy="65950"/>
            </a:xfrm>
            <a:custGeom>
              <a:avLst/>
              <a:gdLst/>
              <a:ahLst/>
              <a:cxnLst/>
              <a:rect l="l" t="t" r="r" b="b"/>
              <a:pathLst>
                <a:path w="3771" h="2638" extrusionOk="0">
                  <a:moveTo>
                    <a:pt x="1252" y="1"/>
                  </a:moveTo>
                  <a:cubicBezTo>
                    <a:pt x="840" y="1"/>
                    <a:pt x="424" y="125"/>
                    <a:pt x="0" y="437"/>
                  </a:cubicBezTo>
                  <a:cubicBezTo>
                    <a:pt x="1253" y="1262"/>
                    <a:pt x="2436" y="2046"/>
                    <a:pt x="3770" y="2638"/>
                  </a:cubicBezTo>
                  <a:cubicBezTo>
                    <a:pt x="3770" y="1565"/>
                    <a:pt x="3165" y="560"/>
                    <a:pt x="2299" y="230"/>
                  </a:cubicBezTo>
                  <a:cubicBezTo>
                    <a:pt x="1950" y="91"/>
                    <a:pt x="1602"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29"/>
            <p:cNvSpPr/>
            <p:nvPr/>
          </p:nvSpPr>
          <p:spPr>
            <a:xfrm>
              <a:off x="1396375" y="742025"/>
              <a:ext cx="64000" cy="56100"/>
            </a:xfrm>
            <a:custGeom>
              <a:avLst/>
              <a:gdLst/>
              <a:ahLst/>
              <a:cxnLst/>
              <a:rect l="l" t="t" r="r" b="b"/>
              <a:pathLst>
                <a:path w="2560" h="2244" extrusionOk="0">
                  <a:moveTo>
                    <a:pt x="1299" y="0"/>
                  </a:moveTo>
                  <a:cubicBezTo>
                    <a:pt x="829" y="0"/>
                    <a:pt x="392" y="266"/>
                    <a:pt x="221" y="715"/>
                  </a:cubicBezTo>
                  <a:cubicBezTo>
                    <a:pt x="1" y="1293"/>
                    <a:pt x="318" y="1967"/>
                    <a:pt x="881" y="2174"/>
                  </a:cubicBezTo>
                  <a:cubicBezTo>
                    <a:pt x="1007" y="2222"/>
                    <a:pt x="1138" y="2244"/>
                    <a:pt x="1267" y="2244"/>
                  </a:cubicBezTo>
                  <a:cubicBezTo>
                    <a:pt x="1731" y="2244"/>
                    <a:pt x="2182" y="1954"/>
                    <a:pt x="2354" y="1513"/>
                  </a:cubicBezTo>
                  <a:cubicBezTo>
                    <a:pt x="2560" y="949"/>
                    <a:pt x="2257" y="261"/>
                    <a:pt x="1707" y="68"/>
                  </a:cubicBezTo>
                  <a:cubicBezTo>
                    <a:pt x="1572" y="22"/>
                    <a:pt x="1434" y="0"/>
                    <a:pt x="1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29"/>
            <p:cNvSpPr/>
            <p:nvPr/>
          </p:nvSpPr>
          <p:spPr>
            <a:xfrm>
              <a:off x="1139475" y="516700"/>
              <a:ext cx="78075" cy="36500"/>
            </a:xfrm>
            <a:custGeom>
              <a:avLst/>
              <a:gdLst/>
              <a:ahLst/>
              <a:cxnLst/>
              <a:rect l="l" t="t" r="r" b="b"/>
              <a:pathLst>
                <a:path w="3123" h="1460" extrusionOk="0">
                  <a:moveTo>
                    <a:pt x="0" y="1"/>
                  </a:moveTo>
                  <a:lnTo>
                    <a:pt x="0" y="1"/>
                  </a:lnTo>
                  <a:cubicBezTo>
                    <a:pt x="206" y="799"/>
                    <a:pt x="633" y="1212"/>
                    <a:pt x="1279" y="1391"/>
                  </a:cubicBezTo>
                  <a:cubicBezTo>
                    <a:pt x="1449" y="1436"/>
                    <a:pt x="1615" y="1460"/>
                    <a:pt x="1775" y="1460"/>
                  </a:cubicBezTo>
                  <a:cubicBezTo>
                    <a:pt x="2199" y="1460"/>
                    <a:pt x="2583" y="1296"/>
                    <a:pt x="2903" y="936"/>
                  </a:cubicBezTo>
                  <a:cubicBezTo>
                    <a:pt x="3027" y="799"/>
                    <a:pt x="3123" y="566"/>
                    <a:pt x="3095" y="386"/>
                  </a:cubicBezTo>
                  <a:cubicBezTo>
                    <a:pt x="3082" y="290"/>
                    <a:pt x="2779" y="235"/>
                    <a:pt x="2614" y="180"/>
                  </a:cubicBezTo>
                  <a:cubicBezTo>
                    <a:pt x="2559" y="153"/>
                    <a:pt x="2504" y="153"/>
                    <a:pt x="2462" y="153"/>
                  </a:cubicBezTo>
                  <a:cubicBezTo>
                    <a:pt x="1679" y="98"/>
                    <a:pt x="881" y="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29"/>
            <p:cNvSpPr/>
            <p:nvPr/>
          </p:nvSpPr>
          <p:spPr>
            <a:xfrm>
              <a:off x="1119850" y="780175"/>
              <a:ext cx="58850" cy="61425"/>
            </a:xfrm>
            <a:custGeom>
              <a:avLst/>
              <a:gdLst/>
              <a:ahLst/>
              <a:cxnLst/>
              <a:rect l="l" t="t" r="r" b="b"/>
              <a:pathLst>
                <a:path w="2354" h="2457" extrusionOk="0">
                  <a:moveTo>
                    <a:pt x="1831" y="0"/>
                  </a:moveTo>
                  <a:cubicBezTo>
                    <a:pt x="1184" y="551"/>
                    <a:pt x="633" y="1156"/>
                    <a:pt x="207" y="1871"/>
                  </a:cubicBezTo>
                  <a:cubicBezTo>
                    <a:pt x="0" y="2216"/>
                    <a:pt x="70" y="2326"/>
                    <a:pt x="468" y="2422"/>
                  </a:cubicBezTo>
                  <a:cubicBezTo>
                    <a:pt x="561" y="2446"/>
                    <a:pt x="657" y="2457"/>
                    <a:pt x="755" y="2457"/>
                  </a:cubicBezTo>
                  <a:cubicBezTo>
                    <a:pt x="1224" y="2457"/>
                    <a:pt x="1725" y="2194"/>
                    <a:pt x="2009" y="1761"/>
                  </a:cubicBezTo>
                  <a:cubicBezTo>
                    <a:pt x="2354" y="1253"/>
                    <a:pt x="2312" y="620"/>
                    <a:pt x="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29"/>
            <p:cNvSpPr/>
            <p:nvPr/>
          </p:nvSpPr>
          <p:spPr>
            <a:xfrm>
              <a:off x="1074800" y="902825"/>
              <a:ext cx="46800" cy="69150"/>
            </a:xfrm>
            <a:custGeom>
              <a:avLst/>
              <a:gdLst/>
              <a:ahLst/>
              <a:cxnLst/>
              <a:rect l="l" t="t" r="r" b="b"/>
              <a:pathLst>
                <a:path w="1872" h="2766" extrusionOk="0">
                  <a:moveTo>
                    <a:pt x="826" y="0"/>
                  </a:moveTo>
                  <a:cubicBezTo>
                    <a:pt x="734" y="0"/>
                    <a:pt x="666" y="69"/>
                    <a:pt x="619" y="254"/>
                  </a:cubicBezTo>
                  <a:cubicBezTo>
                    <a:pt x="509" y="667"/>
                    <a:pt x="358" y="1065"/>
                    <a:pt x="262" y="1465"/>
                  </a:cubicBezTo>
                  <a:cubicBezTo>
                    <a:pt x="152" y="1878"/>
                    <a:pt x="97" y="2290"/>
                    <a:pt x="1" y="2758"/>
                  </a:cubicBezTo>
                  <a:cubicBezTo>
                    <a:pt x="57" y="2763"/>
                    <a:pt x="111" y="2765"/>
                    <a:pt x="164" y="2765"/>
                  </a:cubicBezTo>
                  <a:cubicBezTo>
                    <a:pt x="708" y="2765"/>
                    <a:pt x="1089" y="2513"/>
                    <a:pt x="1390" y="2125"/>
                  </a:cubicBezTo>
                  <a:cubicBezTo>
                    <a:pt x="1872" y="1465"/>
                    <a:pt x="1720" y="515"/>
                    <a:pt x="1087" y="102"/>
                  </a:cubicBezTo>
                  <a:cubicBezTo>
                    <a:pt x="985" y="42"/>
                    <a:pt x="8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29"/>
            <p:cNvSpPr/>
            <p:nvPr/>
          </p:nvSpPr>
          <p:spPr>
            <a:xfrm>
              <a:off x="1241775" y="433175"/>
              <a:ext cx="50425" cy="62925"/>
            </a:xfrm>
            <a:custGeom>
              <a:avLst/>
              <a:gdLst/>
              <a:ahLst/>
              <a:cxnLst/>
              <a:rect l="l" t="t" r="r" b="b"/>
              <a:pathLst>
                <a:path w="2017" h="2517" extrusionOk="0">
                  <a:moveTo>
                    <a:pt x="412" y="0"/>
                  </a:moveTo>
                  <a:cubicBezTo>
                    <a:pt x="84" y="0"/>
                    <a:pt x="0" y="147"/>
                    <a:pt x="118" y="535"/>
                  </a:cubicBezTo>
                  <a:cubicBezTo>
                    <a:pt x="283" y="1058"/>
                    <a:pt x="476" y="1553"/>
                    <a:pt x="668" y="2063"/>
                  </a:cubicBezTo>
                  <a:cubicBezTo>
                    <a:pt x="723" y="2241"/>
                    <a:pt x="847" y="2516"/>
                    <a:pt x="944" y="2516"/>
                  </a:cubicBezTo>
                  <a:cubicBezTo>
                    <a:pt x="1122" y="2516"/>
                    <a:pt x="1315" y="2366"/>
                    <a:pt x="1466" y="2241"/>
                  </a:cubicBezTo>
                  <a:cubicBezTo>
                    <a:pt x="1576" y="2145"/>
                    <a:pt x="1632" y="1980"/>
                    <a:pt x="1672" y="1911"/>
                  </a:cubicBezTo>
                  <a:cubicBezTo>
                    <a:pt x="2017" y="976"/>
                    <a:pt x="1494" y="109"/>
                    <a:pt x="599" y="12"/>
                  </a:cubicBezTo>
                  <a:cubicBezTo>
                    <a:pt x="530" y="5"/>
                    <a:pt x="467"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29"/>
            <p:cNvSpPr/>
            <p:nvPr/>
          </p:nvSpPr>
          <p:spPr>
            <a:xfrm>
              <a:off x="1240600" y="890150"/>
              <a:ext cx="66375" cy="35875"/>
            </a:xfrm>
            <a:custGeom>
              <a:avLst/>
              <a:gdLst/>
              <a:ahLst/>
              <a:cxnLst/>
              <a:rect l="l" t="t" r="r" b="b"/>
              <a:pathLst>
                <a:path w="2655" h="1435" extrusionOk="0">
                  <a:moveTo>
                    <a:pt x="1232" y="1"/>
                  </a:moveTo>
                  <a:cubicBezTo>
                    <a:pt x="1202" y="1"/>
                    <a:pt x="1172" y="2"/>
                    <a:pt x="1141" y="4"/>
                  </a:cubicBezTo>
                  <a:cubicBezTo>
                    <a:pt x="468" y="73"/>
                    <a:pt x="0" y="679"/>
                    <a:pt x="68" y="1435"/>
                  </a:cubicBezTo>
                  <a:cubicBezTo>
                    <a:pt x="936" y="1407"/>
                    <a:pt x="1789" y="1380"/>
                    <a:pt x="2655" y="1339"/>
                  </a:cubicBezTo>
                  <a:cubicBezTo>
                    <a:pt x="2602" y="600"/>
                    <a:pt x="1930" y="1"/>
                    <a:pt x="1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29"/>
            <p:cNvSpPr/>
            <p:nvPr/>
          </p:nvSpPr>
          <p:spPr>
            <a:xfrm>
              <a:off x="1402250" y="370000"/>
              <a:ext cx="57800" cy="45950"/>
            </a:xfrm>
            <a:custGeom>
              <a:avLst/>
              <a:gdLst/>
              <a:ahLst/>
              <a:cxnLst/>
              <a:rect l="l" t="t" r="r" b="b"/>
              <a:pathLst>
                <a:path w="2312" h="1838" extrusionOk="0">
                  <a:moveTo>
                    <a:pt x="315" y="0"/>
                  </a:moveTo>
                  <a:cubicBezTo>
                    <a:pt x="303" y="0"/>
                    <a:pt x="294" y="3"/>
                    <a:pt x="289" y="8"/>
                  </a:cubicBezTo>
                  <a:cubicBezTo>
                    <a:pt x="179" y="118"/>
                    <a:pt x="83" y="297"/>
                    <a:pt x="68" y="463"/>
                  </a:cubicBezTo>
                  <a:cubicBezTo>
                    <a:pt x="0" y="958"/>
                    <a:pt x="234" y="1343"/>
                    <a:pt x="646" y="1604"/>
                  </a:cubicBezTo>
                  <a:cubicBezTo>
                    <a:pt x="894" y="1755"/>
                    <a:pt x="1148" y="1838"/>
                    <a:pt x="1422" y="1838"/>
                  </a:cubicBezTo>
                  <a:cubicBezTo>
                    <a:pt x="1695" y="1838"/>
                    <a:pt x="1988" y="1755"/>
                    <a:pt x="2312" y="1576"/>
                  </a:cubicBezTo>
                  <a:cubicBezTo>
                    <a:pt x="1719" y="1081"/>
                    <a:pt x="1211" y="628"/>
                    <a:pt x="674" y="187"/>
                  </a:cubicBezTo>
                  <a:cubicBezTo>
                    <a:pt x="579" y="104"/>
                    <a:pt x="391"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29"/>
            <p:cNvSpPr/>
            <p:nvPr/>
          </p:nvSpPr>
          <p:spPr>
            <a:xfrm>
              <a:off x="1089575" y="577300"/>
              <a:ext cx="45425" cy="40725"/>
            </a:xfrm>
            <a:custGeom>
              <a:avLst/>
              <a:gdLst/>
              <a:ahLst/>
              <a:cxnLst/>
              <a:rect l="l" t="t" r="r" b="b"/>
              <a:pathLst>
                <a:path w="1817" h="1629" extrusionOk="0">
                  <a:moveTo>
                    <a:pt x="950" y="1"/>
                  </a:moveTo>
                  <a:cubicBezTo>
                    <a:pt x="607" y="1"/>
                    <a:pt x="286" y="224"/>
                    <a:pt x="153" y="590"/>
                  </a:cubicBezTo>
                  <a:cubicBezTo>
                    <a:pt x="1" y="1003"/>
                    <a:pt x="180" y="1429"/>
                    <a:pt x="579" y="1581"/>
                  </a:cubicBezTo>
                  <a:cubicBezTo>
                    <a:pt x="667" y="1613"/>
                    <a:pt x="759" y="1628"/>
                    <a:pt x="852" y="1628"/>
                  </a:cubicBezTo>
                  <a:cubicBezTo>
                    <a:pt x="1193" y="1628"/>
                    <a:pt x="1533" y="1421"/>
                    <a:pt x="1652" y="1086"/>
                  </a:cubicBezTo>
                  <a:cubicBezTo>
                    <a:pt x="1817" y="659"/>
                    <a:pt x="1611" y="178"/>
                    <a:pt x="1198" y="40"/>
                  </a:cubicBezTo>
                  <a:cubicBezTo>
                    <a:pt x="1116" y="14"/>
                    <a:pt x="1032" y="1"/>
                    <a:pt x="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29"/>
            <p:cNvSpPr/>
            <p:nvPr/>
          </p:nvSpPr>
          <p:spPr>
            <a:xfrm>
              <a:off x="1353400" y="646250"/>
              <a:ext cx="43700" cy="37975"/>
            </a:xfrm>
            <a:custGeom>
              <a:avLst/>
              <a:gdLst/>
              <a:ahLst/>
              <a:cxnLst/>
              <a:rect l="l" t="t" r="r" b="b"/>
              <a:pathLst>
                <a:path w="1748" h="1519" extrusionOk="0">
                  <a:moveTo>
                    <a:pt x="936" y="0"/>
                  </a:moveTo>
                  <a:cubicBezTo>
                    <a:pt x="601" y="0"/>
                    <a:pt x="250" y="212"/>
                    <a:pt x="138" y="515"/>
                  </a:cubicBezTo>
                  <a:cubicBezTo>
                    <a:pt x="1" y="914"/>
                    <a:pt x="206" y="1340"/>
                    <a:pt x="619" y="1478"/>
                  </a:cubicBezTo>
                  <a:cubicBezTo>
                    <a:pt x="695" y="1506"/>
                    <a:pt x="775" y="1519"/>
                    <a:pt x="856" y="1519"/>
                  </a:cubicBezTo>
                  <a:cubicBezTo>
                    <a:pt x="1169" y="1519"/>
                    <a:pt x="1487" y="1319"/>
                    <a:pt x="1597" y="1024"/>
                  </a:cubicBezTo>
                  <a:cubicBezTo>
                    <a:pt x="1747" y="625"/>
                    <a:pt x="1541" y="171"/>
                    <a:pt x="1156" y="34"/>
                  </a:cubicBezTo>
                  <a:cubicBezTo>
                    <a:pt x="1085" y="11"/>
                    <a:pt x="1011" y="0"/>
                    <a:pt x="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29"/>
            <p:cNvSpPr/>
            <p:nvPr/>
          </p:nvSpPr>
          <p:spPr>
            <a:xfrm>
              <a:off x="1314525" y="392775"/>
              <a:ext cx="39600" cy="34925"/>
            </a:xfrm>
            <a:custGeom>
              <a:avLst/>
              <a:gdLst/>
              <a:ahLst/>
              <a:cxnLst/>
              <a:rect l="l" t="t" r="r" b="b"/>
              <a:pathLst>
                <a:path w="1584" h="1397" extrusionOk="0">
                  <a:moveTo>
                    <a:pt x="770" y="0"/>
                  </a:moveTo>
                  <a:cubicBezTo>
                    <a:pt x="493" y="0"/>
                    <a:pt x="234" y="170"/>
                    <a:pt x="138" y="445"/>
                  </a:cubicBezTo>
                  <a:cubicBezTo>
                    <a:pt x="0" y="817"/>
                    <a:pt x="180" y="1216"/>
                    <a:pt x="510" y="1353"/>
                  </a:cubicBezTo>
                  <a:cubicBezTo>
                    <a:pt x="589" y="1382"/>
                    <a:pt x="671" y="1396"/>
                    <a:pt x="753" y="1396"/>
                  </a:cubicBezTo>
                  <a:cubicBezTo>
                    <a:pt x="1059" y="1396"/>
                    <a:pt x="1362" y="1206"/>
                    <a:pt x="1459" y="913"/>
                  </a:cubicBezTo>
                  <a:cubicBezTo>
                    <a:pt x="1583" y="570"/>
                    <a:pt x="1376" y="184"/>
                    <a:pt x="1019" y="47"/>
                  </a:cubicBezTo>
                  <a:cubicBezTo>
                    <a:pt x="937" y="15"/>
                    <a:pt x="852" y="0"/>
                    <a:pt x="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29"/>
            <p:cNvSpPr/>
            <p:nvPr/>
          </p:nvSpPr>
          <p:spPr>
            <a:xfrm>
              <a:off x="1294250" y="605200"/>
              <a:ext cx="29600" cy="25375"/>
            </a:xfrm>
            <a:custGeom>
              <a:avLst/>
              <a:gdLst/>
              <a:ahLst/>
              <a:cxnLst/>
              <a:rect l="l" t="t" r="r" b="b"/>
              <a:pathLst>
                <a:path w="1184" h="1015" extrusionOk="0">
                  <a:moveTo>
                    <a:pt x="596" y="1"/>
                  </a:moveTo>
                  <a:cubicBezTo>
                    <a:pt x="376" y="1"/>
                    <a:pt x="174" y="133"/>
                    <a:pt x="96" y="355"/>
                  </a:cubicBezTo>
                  <a:cubicBezTo>
                    <a:pt x="0" y="630"/>
                    <a:pt x="151" y="905"/>
                    <a:pt x="441" y="988"/>
                  </a:cubicBezTo>
                  <a:cubicBezTo>
                    <a:pt x="506" y="1006"/>
                    <a:pt x="568" y="1015"/>
                    <a:pt x="625" y="1015"/>
                  </a:cubicBezTo>
                  <a:cubicBezTo>
                    <a:pt x="829" y="1015"/>
                    <a:pt x="976" y="900"/>
                    <a:pt x="1073" y="685"/>
                  </a:cubicBezTo>
                  <a:cubicBezTo>
                    <a:pt x="1183" y="423"/>
                    <a:pt x="1032" y="120"/>
                    <a:pt x="756" y="25"/>
                  </a:cubicBezTo>
                  <a:cubicBezTo>
                    <a:pt x="703" y="9"/>
                    <a:pt x="64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81" name="Google Shape;3181;p29"/>
          <p:cNvSpPr/>
          <p:nvPr/>
        </p:nvSpPr>
        <p:spPr>
          <a:xfrm rot="7740737" flipH="1">
            <a:off x="1594665" y="5025550"/>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82"/>
        <p:cNvGrpSpPr/>
        <p:nvPr/>
      </p:nvGrpSpPr>
      <p:grpSpPr>
        <a:xfrm>
          <a:off x="0" y="0"/>
          <a:ext cx="0" cy="0"/>
          <a:chOff x="0" y="0"/>
          <a:chExt cx="0" cy="0"/>
        </a:xfrm>
      </p:grpSpPr>
      <p:grpSp>
        <p:nvGrpSpPr>
          <p:cNvPr id="3183" name="Google Shape;3183;p30"/>
          <p:cNvGrpSpPr/>
          <p:nvPr/>
        </p:nvGrpSpPr>
        <p:grpSpPr>
          <a:xfrm rot="5400000">
            <a:off x="-1652870" y="4208246"/>
            <a:ext cx="3863820" cy="1504029"/>
            <a:chOff x="5118925" y="3316075"/>
            <a:chExt cx="2765798" cy="1076613"/>
          </a:xfrm>
        </p:grpSpPr>
        <p:sp>
          <p:nvSpPr>
            <p:cNvPr id="3184" name="Google Shape;3184;p30"/>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30"/>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30"/>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30"/>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30"/>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30"/>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30"/>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30"/>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30"/>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30"/>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30"/>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30"/>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30"/>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30"/>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30"/>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30"/>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30"/>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30"/>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30"/>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30"/>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30"/>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30"/>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30"/>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30"/>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30"/>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30"/>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30"/>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30"/>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30"/>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30"/>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30"/>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30"/>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30"/>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30"/>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18" name="Google Shape;3218;p30"/>
          <p:cNvSpPr/>
          <p:nvPr/>
        </p:nvSpPr>
        <p:spPr>
          <a:xfrm rot="10800000" flipH="1">
            <a:off x="5391575" y="4634689"/>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19" name="Google Shape;3219;p30"/>
          <p:cNvGrpSpPr/>
          <p:nvPr/>
        </p:nvGrpSpPr>
        <p:grpSpPr>
          <a:xfrm rot="-8100000" flipH="1">
            <a:off x="5342196" y="-2217151"/>
            <a:ext cx="5125882" cy="3491219"/>
            <a:chOff x="4092125" y="1459371"/>
            <a:chExt cx="941025" cy="640929"/>
          </a:xfrm>
        </p:grpSpPr>
        <p:sp>
          <p:nvSpPr>
            <p:cNvPr id="3220" name="Google Shape;3220;p30"/>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30"/>
            <p:cNvSpPr/>
            <p:nvPr/>
          </p:nvSpPr>
          <p:spPr>
            <a:xfrm>
              <a:off x="4353846" y="1459371"/>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22" name="Google Shape;3222;p30"/>
          <p:cNvSpPr/>
          <p:nvPr/>
        </p:nvSpPr>
        <p:spPr>
          <a:xfrm rot="-6324873" flipH="1">
            <a:off x="1900264" y="4433808"/>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30"/>
          <p:cNvSpPr/>
          <p:nvPr/>
        </p:nvSpPr>
        <p:spPr>
          <a:xfrm rot="9133046" flipH="1">
            <a:off x="8695928" y="3292890"/>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30"/>
          <p:cNvSpPr/>
          <p:nvPr/>
        </p:nvSpPr>
        <p:spPr>
          <a:xfrm rot="9199197" flipH="1">
            <a:off x="1051295" y="-306396"/>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30"/>
          <p:cNvSpPr/>
          <p:nvPr/>
        </p:nvSpPr>
        <p:spPr>
          <a:xfrm rot="-8100000" flipH="1">
            <a:off x="-1024076" y="-2319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26" name="Google Shape;3226;p30"/>
          <p:cNvGrpSpPr/>
          <p:nvPr/>
        </p:nvGrpSpPr>
        <p:grpSpPr>
          <a:xfrm rot="10800000" flipH="1">
            <a:off x="289162" y="2317379"/>
            <a:ext cx="424054" cy="474297"/>
            <a:chOff x="6809075" y="3709775"/>
            <a:chExt cx="385925" cy="431650"/>
          </a:xfrm>
        </p:grpSpPr>
        <p:sp>
          <p:nvSpPr>
            <p:cNvPr id="3227" name="Google Shape;3227;p30"/>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30"/>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30"/>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30"/>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30"/>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30"/>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30"/>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30"/>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30"/>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30"/>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30"/>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30"/>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30"/>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30"/>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41" name="Google Shape;3241;p30"/>
          <p:cNvGrpSpPr/>
          <p:nvPr/>
        </p:nvGrpSpPr>
        <p:grpSpPr>
          <a:xfrm>
            <a:off x="8513178" y="1456218"/>
            <a:ext cx="828074" cy="992713"/>
            <a:chOff x="5937150" y="5007400"/>
            <a:chExt cx="373225" cy="447450"/>
          </a:xfrm>
        </p:grpSpPr>
        <p:sp>
          <p:nvSpPr>
            <p:cNvPr id="3242" name="Google Shape;3242;p30"/>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30"/>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30"/>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45" name="Google Shape;3245;p30"/>
          <p:cNvSpPr/>
          <p:nvPr/>
        </p:nvSpPr>
        <p:spPr>
          <a:xfrm rot="3035537" flipH="1">
            <a:off x="2432869" y="-169844"/>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46" name="Google Shape;3246;p30"/>
          <p:cNvGrpSpPr/>
          <p:nvPr/>
        </p:nvGrpSpPr>
        <p:grpSpPr>
          <a:xfrm rot="10800000" flipH="1">
            <a:off x="4002036" y="4903529"/>
            <a:ext cx="733505" cy="482151"/>
            <a:chOff x="6739600" y="291450"/>
            <a:chExt cx="504925" cy="331900"/>
          </a:xfrm>
        </p:grpSpPr>
        <p:sp>
          <p:nvSpPr>
            <p:cNvPr id="3247" name="Google Shape;3247;p30"/>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30"/>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30"/>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30"/>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30"/>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30"/>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30"/>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30"/>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30"/>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30"/>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30"/>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30"/>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30"/>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30"/>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30"/>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30"/>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30"/>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30"/>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30"/>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30"/>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30"/>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30"/>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30"/>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30"/>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71" name="Google Shape;3271;p30"/>
          <p:cNvGrpSpPr/>
          <p:nvPr/>
        </p:nvGrpSpPr>
        <p:grpSpPr>
          <a:xfrm rot="10800000" flipH="1">
            <a:off x="4365717" y="-292711"/>
            <a:ext cx="959756" cy="597643"/>
            <a:chOff x="4819000" y="1410925"/>
            <a:chExt cx="327450" cy="203925"/>
          </a:xfrm>
        </p:grpSpPr>
        <p:sp>
          <p:nvSpPr>
            <p:cNvPr id="3272" name="Google Shape;3272;p30"/>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30"/>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30"/>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30"/>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30"/>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30"/>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30"/>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30"/>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80" name="Google Shape;3280;p30"/>
          <p:cNvGrpSpPr/>
          <p:nvPr/>
        </p:nvGrpSpPr>
        <p:grpSpPr>
          <a:xfrm rot="10800000" flipH="1">
            <a:off x="8218484" y="4129639"/>
            <a:ext cx="424068" cy="382372"/>
            <a:chOff x="593975" y="1926100"/>
            <a:chExt cx="917300" cy="826750"/>
          </a:xfrm>
        </p:grpSpPr>
        <p:sp>
          <p:nvSpPr>
            <p:cNvPr id="3281" name="Google Shape;3281;p30"/>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30"/>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30"/>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30"/>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30"/>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30"/>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30"/>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30"/>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30"/>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30"/>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30"/>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30"/>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30"/>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30"/>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30"/>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30"/>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30"/>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30"/>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30"/>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30"/>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30"/>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30"/>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30"/>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30"/>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30"/>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30"/>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30"/>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30"/>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30"/>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30"/>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30"/>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30"/>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30"/>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30"/>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30"/>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30"/>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7" name="Google Shape;3317;p30"/>
          <p:cNvGrpSpPr/>
          <p:nvPr/>
        </p:nvGrpSpPr>
        <p:grpSpPr>
          <a:xfrm rot="6216072" flipH="1">
            <a:off x="8218491" y="2570535"/>
            <a:ext cx="424060" cy="474304"/>
            <a:chOff x="6809075" y="3709775"/>
            <a:chExt cx="385925" cy="431650"/>
          </a:xfrm>
        </p:grpSpPr>
        <p:sp>
          <p:nvSpPr>
            <p:cNvPr id="3318" name="Google Shape;3318;p30"/>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30"/>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30"/>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30"/>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30"/>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30"/>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30"/>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30"/>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30"/>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30"/>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30"/>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30"/>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30"/>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30"/>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2" name="Google Shape;3332;p30"/>
          <p:cNvGrpSpPr/>
          <p:nvPr/>
        </p:nvGrpSpPr>
        <p:grpSpPr>
          <a:xfrm rot="10800000" flipH="1">
            <a:off x="434496" y="1245469"/>
            <a:ext cx="506717" cy="456779"/>
            <a:chOff x="593975" y="1926100"/>
            <a:chExt cx="917300" cy="826750"/>
          </a:xfrm>
        </p:grpSpPr>
        <p:sp>
          <p:nvSpPr>
            <p:cNvPr id="3333" name="Google Shape;3333;p30"/>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30"/>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30"/>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30"/>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30"/>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30"/>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30"/>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30"/>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30"/>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30"/>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30"/>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30"/>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30"/>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30"/>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30"/>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30"/>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30"/>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30"/>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30"/>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30"/>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30"/>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30"/>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30"/>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30"/>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30"/>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30"/>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30"/>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30"/>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30"/>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30"/>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30"/>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30"/>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30"/>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30"/>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30"/>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30"/>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369"/>
        <p:cNvGrpSpPr/>
        <p:nvPr/>
      </p:nvGrpSpPr>
      <p:grpSpPr>
        <a:xfrm>
          <a:off x="0" y="0"/>
          <a:ext cx="0" cy="0"/>
          <a:chOff x="0" y="0"/>
          <a:chExt cx="0" cy="0"/>
        </a:xfrm>
      </p:grpSpPr>
      <p:grpSp>
        <p:nvGrpSpPr>
          <p:cNvPr id="3370" name="Google Shape;3370;p31"/>
          <p:cNvGrpSpPr/>
          <p:nvPr/>
        </p:nvGrpSpPr>
        <p:grpSpPr>
          <a:xfrm rot="-5400000" flipH="1">
            <a:off x="6928965" y="3851981"/>
            <a:ext cx="3863820" cy="1504029"/>
            <a:chOff x="5118925" y="3316075"/>
            <a:chExt cx="2765798" cy="1076613"/>
          </a:xfrm>
        </p:grpSpPr>
        <p:sp>
          <p:nvSpPr>
            <p:cNvPr id="3371" name="Google Shape;3371;p31"/>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31"/>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31"/>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31"/>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31"/>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31"/>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31"/>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31"/>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31"/>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31"/>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31"/>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31"/>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31"/>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31"/>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31"/>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31"/>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31"/>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31"/>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31"/>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31"/>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31"/>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31"/>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31"/>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31"/>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31"/>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31"/>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31"/>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31"/>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31"/>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31"/>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31"/>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31"/>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31"/>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31"/>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5" name="Google Shape;3405;p31"/>
          <p:cNvGrpSpPr/>
          <p:nvPr/>
        </p:nvGrpSpPr>
        <p:grpSpPr>
          <a:xfrm rot="10800000">
            <a:off x="-1112221" y="-275146"/>
            <a:ext cx="2765798" cy="1076613"/>
            <a:chOff x="5118925" y="3316075"/>
            <a:chExt cx="2765798" cy="1076613"/>
          </a:xfrm>
        </p:grpSpPr>
        <p:sp>
          <p:nvSpPr>
            <p:cNvPr id="3406" name="Google Shape;3406;p31"/>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31"/>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31"/>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31"/>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31"/>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31"/>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31"/>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31"/>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31"/>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31"/>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31"/>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31"/>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31"/>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31"/>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31"/>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31"/>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31"/>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31"/>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31"/>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31"/>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31"/>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31"/>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31"/>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31"/>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31"/>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31"/>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31"/>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31"/>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31"/>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31"/>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31"/>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31"/>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31"/>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31"/>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0" name="Google Shape;3440;p31"/>
          <p:cNvGrpSpPr/>
          <p:nvPr/>
        </p:nvGrpSpPr>
        <p:grpSpPr>
          <a:xfrm rot="10800000">
            <a:off x="7247512" y="4509168"/>
            <a:ext cx="1236818" cy="1079132"/>
            <a:chOff x="2389000" y="3547600"/>
            <a:chExt cx="1218300" cy="1062975"/>
          </a:xfrm>
        </p:grpSpPr>
        <p:sp>
          <p:nvSpPr>
            <p:cNvPr id="3441" name="Google Shape;3441;p31"/>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31"/>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31"/>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31"/>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31"/>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31"/>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31"/>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31"/>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31"/>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31"/>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31"/>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2" name="Google Shape;3452;p31"/>
          <p:cNvGrpSpPr/>
          <p:nvPr/>
        </p:nvGrpSpPr>
        <p:grpSpPr>
          <a:xfrm rot="-5400000">
            <a:off x="8253628" y="1526805"/>
            <a:ext cx="354275" cy="296400"/>
            <a:chOff x="5613525" y="2508525"/>
            <a:chExt cx="354275" cy="296400"/>
          </a:xfrm>
        </p:grpSpPr>
        <p:sp>
          <p:nvSpPr>
            <p:cNvPr id="3453" name="Google Shape;3453;p31"/>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31"/>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31"/>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31"/>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31"/>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8" name="Google Shape;3458;p31"/>
          <p:cNvGrpSpPr/>
          <p:nvPr/>
        </p:nvGrpSpPr>
        <p:grpSpPr>
          <a:xfrm rot="10800000">
            <a:off x="8646520" y="1895889"/>
            <a:ext cx="733488" cy="456751"/>
            <a:chOff x="4819000" y="1410925"/>
            <a:chExt cx="327450" cy="203925"/>
          </a:xfrm>
        </p:grpSpPr>
        <p:sp>
          <p:nvSpPr>
            <p:cNvPr id="3459" name="Google Shape;3459;p31"/>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31"/>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31"/>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31"/>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31"/>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31"/>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31"/>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31"/>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67" name="Google Shape;3467;p31"/>
          <p:cNvSpPr/>
          <p:nvPr/>
        </p:nvSpPr>
        <p:spPr>
          <a:xfrm rot="10800000">
            <a:off x="-367788" y="1689070"/>
            <a:ext cx="808528" cy="436985"/>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68" name="Google Shape;3468;p31"/>
          <p:cNvGrpSpPr/>
          <p:nvPr/>
        </p:nvGrpSpPr>
        <p:grpSpPr>
          <a:xfrm flipH="1">
            <a:off x="-133578" y="2763525"/>
            <a:ext cx="808517" cy="969266"/>
            <a:chOff x="5937150" y="5007400"/>
            <a:chExt cx="373225" cy="447450"/>
          </a:xfrm>
        </p:grpSpPr>
        <p:sp>
          <p:nvSpPr>
            <p:cNvPr id="3469" name="Google Shape;3469;p31"/>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31"/>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31"/>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2" name="Google Shape;3472;p31"/>
          <p:cNvGrpSpPr/>
          <p:nvPr/>
        </p:nvGrpSpPr>
        <p:grpSpPr>
          <a:xfrm rot="10800000">
            <a:off x="7474890" y="-774488"/>
            <a:ext cx="2283565" cy="1917593"/>
            <a:chOff x="4946600" y="4739900"/>
            <a:chExt cx="782150" cy="656800"/>
          </a:xfrm>
        </p:grpSpPr>
        <p:sp>
          <p:nvSpPr>
            <p:cNvPr id="3473" name="Google Shape;3473;p31"/>
            <p:cNvSpPr/>
            <p:nvPr/>
          </p:nvSpPr>
          <p:spPr>
            <a:xfrm>
              <a:off x="4997500" y="4739900"/>
              <a:ext cx="731250" cy="602825"/>
            </a:xfrm>
            <a:custGeom>
              <a:avLst/>
              <a:gdLst/>
              <a:ahLst/>
              <a:cxnLst/>
              <a:rect l="l" t="t" r="r" b="b"/>
              <a:pathLst>
                <a:path w="29250" h="24113" extrusionOk="0">
                  <a:moveTo>
                    <a:pt x="15038" y="0"/>
                  </a:moveTo>
                  <a:cubicBezTo>
                    <a:pt x="14303" y="0"/>
                    <a:pt x="14104" y="1588"/>
                    <a:pt x="13965" y="2083"/>
                  </a:cubicBezTo>
                  <a:cubicBezTo>
                    <a:pt x="13676" y="3061"/>
                    <a:pt x="13538" y="4079"/>
                    <a:pt x="13415" y="5097"/>
                  </a:cubicBezTo>
                  <a:cubicBezTo>
                    <a:pt x="13140" y="7298"/>
                    <a:pt x="12864" y="9485"/>
                    <a:pt x="12602" y="11686"/>
                  </a:cubicBezTo>
                  <a:cubicBezTo>
                    <a:pt x="12521" y="12390"/>
                    <a:pt x="12307" y="13228"/>
                    <a:pt x="11500" y="13228"/>
                  </a:cubicBezTo>
                  <a:cubicBezTo>
                    <a:pt x="11487" y="13228"/>
                    <a:pt x="11474" y="13228"/>
                    <a:pt x="11461" y="13227"/>
                  </a:cubicBezTo>
                  <a:cubicBezTo>
                    <a:pt x="10594" y="13200"/>
                    <a:pt x="9783" y="12594"/>
                    <a:pt x="9218" y="11976"/>
                  </a:cubicBezTo>
                  <a:cubicBezTo>
                    <a:pt x="8517" y="11178"/>
                    <a:pt x="8035" y="10228"/>
                    <a:pt x="7374" y="9402"/>
                  </a:cubicBezTo>
                  <a:cubicBezTo>
                    <a:pt x="6466" y="8302"/>
                    <a:pt x="5215" y="7463"/>
                    <a:pt x="3839" y="7064"/>
                  </a:cubicBezTo>
                  <a:cubicBezTo>
                    <a:pt x="3687" y="7013"/>
                    <a:pt x="3524" y="6974"/>
                    <a:pt x="3368" y="6974"/>
                  </a:cubicBezTo>
                  <a:cubicBezTo>
                    <a:pt x="3226" y="6974"/>
                    <a:pt x="3090" y="7006"/>
                    <a:pt x="2972" y="7091"/>
                  </a:cubicBezTo>
                  <a:cubicBezTo>
                    <a:pt x="2711" y="7298"/>
                    <a:pt x="2697" y="7696"/>
                    <a:pt x="2766" y="8027"/>
                  </a:cubicBezTo>
                  <a:cubicBezTo>
                    <a:pt x="3041" y="9430"/>
                    <a:pt x="4197" y="10462"/>
                    <a:pt x="5133" y="11453"/>
                  </a:cubicBezTo>
                  <a:cubicBezTo>
                    <a:pt x="6261" y="12649"/>
                    <a:pt x="7402" y="13847"/>
                    <a:pt x="8338" y="15195"/>
                  </a:cubicBezTo>
                  <a:cubicBezTo>
                    <a:pt x="8489" y="15428"/>
                    <a:pt x="8627" y="15676"/>
                    <a:pt x="8655" y="15938"/>
                  </a:cubicBezTo>
                  <a:cubicBezTo>
                    <a:pt x="8655" y="16131"/>
                    <a:pt x="8613" y="16323"/>
                    <a:pt x="8503" y="16461"/>
                  </a:cubicBezTo>
                  <a:cubicBezTo>
                    <a:pt x="8344" y="16656"/>
                    <a:pt x="8076" y="16754"/>
                    <a:pt x="7826" y="16754"/>
                  </a:cubicBezTo>
                  <a:cubicBezTo>
                    <a:pt x="7794" y="16754"/>
                    <a:pt x="7763" y="16752"/>
                    <a:pt x="7732" y="16749"/>
                  </a:cubicBezTo>
                  <a:cubicBezTo>
                    <a:pt x="6522" y="16667"/>
                    <a:pt x="5160" y="16021"/>
                    <a:pt x="3990" y="15690"/>
                  </a:cubicBezTo>
                  <a:cubicBezTo>
                    <a:pt x="3384" y="15505"/>
                    <a:pt x="2694" y="15328"/>
                    <a:pt x="2027" y="15328"/>
                  </a:cubicBezTo>
                  <a:cubicBezTo>
                    <a:pt x="1454" y="15328"/>
                    <a:pt x="898" y="15459"/>
                    <a:pt x="427" y="15828"/>
                  </a:cubicBezTo>
                  <a:cubicBezTo>
                    <a:pt x="303" y="15924"/>
                    <a:pt x="193" y="16034"/>
                    <a:pt x="138" y="16171"/>
                  </a:cubicBezTo>
                  <a:cubicBezTo>
                    <a:pt x="0" y="16488"/>
                    <a:pt x="235" y="16804"/>
                    <a:pt x="468" y="16984"/>
                  </a:cubicBezTo>
                  <a:cubicBezTo>
                    <a:pt x="2298" y="18455"/>
                    <a:pt x="4540" y="19267"/>
                    <a:pt x="6728" y="20106"/>
                  </a:cubicBezTo>
                  <a:cubicBezTo>
                    <a:pt x="8805" y="20904"/>
                    <a:pt x="10883" y="21757"/>
                    <a:pt x="12919" y="22637"/>
                  </a:cubicBezTo>
                  <a:cubicBezTo>
                    <a:pt x="14253" y="23202"/>
                    <a:pt x="15602" y="23807"/>
                    <a:pt x="17047" y="24055"/>
                  </a:cubicBezTo>
                  <a:cubicBezTo>
                    <a:pt x="17276" y="24094"/>
                    <a:pt x="17499" y="24112"/>
                    <a:pt x="17715" y="24112"/>
                  </a:cubicBezTo>
                  <a:cubicBezTo>
                    <a:pt x="18731" y="24112"/>
                    <a:pt x="19620" y="23709"/>
                    <a:pt x="20527" y="23120"/>
                  </a:cubicBezTo>
                  <a:cubicBezTo>
                    <a:pt x="22178" y="22060"/>
                    <a:pt x="23898" y="21028"/>
                    <a:pt x="25452" y="19818"/>
                  </a:cubicBezTo>
                  <a:cubicBezTo>
                    <a:pt x="26347" y="19115"/>
                    <a:pt x="27213" y="18332"/>
                    <a:pt x="27915" y="17437"/>
                  </a:cubicBezTo>
                  <a:cubicBezTo>
                    <a:pt x="28314" y="16929"/>
                    <a:pt x="28686" y="16378"/>
                    <a:pt x="28934" y="15786"/>
                  </a:cubicBezTo>
                  <a:cubicBezTo>
                    <a:pt x="29016" y="15566"/>
                    <a:pt x="29249" y="14727"/>
                    <a:pt x="29029" y="14480"/>
                  </a:cubicBezTo>
                  <a:cubicBezTo>
                    <a:pt x="29016" y="14465"/>
                    <a:pt x="29002" y="14452"/>
                    <a:pt x="28974" y="14438"/>
                  </a:cubicBezTo>
                  <a:cubicBezTo>
                    <a:pt x="28950" y="14425"/>
                    <a:pt x="28921" y="14419"/>
                    <a:pt x="28888" y="14419"/>
                  </a:cubicBezTo>
                  <a:cubicBezTo>
                    <a:pt x="28425" y="14419"/>
                    <a:pt x="27206" y="15607"/>
                    <a:pt x="26897" y="15800"/>
                  </a:cubicBezTo>
                  <a:cubicBezTo>
                    <a:pt x="26058" y="16351"/>
                    <a:pt x="25219" y="16887"/>
                    <a:pt x="24379" y="17437"/>
                  </a:cubicBezTo>
                  <a:cubicBezTo>
                    <a:pt x="24051" y="17653"/>
                    <a:pt x="23675" y="17868"/>
                    <a:pt x="23299" y="17868"/>
                  </a:cubicBezTo>
                  <a:cubicBezTo>
                    <a:pt x="23219" y="17868"/>
                    <a:pt x="23138" y="17858"/>
                    <a:pt x="23058" y="17837"/>
                  </a:cubicBezTo>
                  <a:cubicBezTo>
                    <a:pt x="22316" y="17630"/>
                    <a:pt x="22205" y="16626"/>
                    <a:pt x="22330" y="15855"/>
                  </a:cubicBezTo>
                  <a:cubicBezTo>
                    <a:pt x="22811" y="12801"/>
                    <a:pt x="24504" y="9499"/>
                    <a:pt x="23183" y="6418"/>
                  </a:cubicBezTo>
                  <a:cubicBezTo>
                    <a:pt x="23038" y="6074"/>
                    <a:pt x="22859" y="5934"/>
                    <a:pt x="22665" y="5934"/>
                  </a:cubicBezTo>
                  <a:cubicBezTo>
                    <a:pt x="21902" y="5934"/>
                    <a:pt x="20898" y="8097"/>
                    <a:pt x="20734" y="8591"/>
                  </a:cubicBezTo>
                  <a:cubicBezTo>
                    <a:pt x="20321" y="9870"/>
                    <a:pt x="20184" y="11205"/>
                    <a:pt x="19812" y="12498"/>
                  </a:cubicBezTo>
                  <a:cubicBezTo>
                    <a:pt x="19607" y="13221"/>
                    <a:pt x="18974" y="13960"/>
                    <a:pt x="18370" y="13960"/>
                  </a:cubicBezTo>
                  <a:cubicBezTo>
                    <a:pt x="18043" y="13960"/>
                    <a:pt x="17724" y="13743"/>
                    <a:pt x="17487" y="13186"/>
                  </a:cubicBezTo>
                  <a:cubicBezTo>
                    <a:pt x="16647" y="11218"/>
                    <a:pt x="16895" y="8701"/>
                    <a:pt x="16854" y="6623"/>
                  </a:cubicBezTo>
                  <a:cubicBezTo>
                    <a:pt x="16827" y="5454"/>
                    <a:pt x="16757" y="4271"/>
                    <a:pt x="16537" y="3129"/>
                  </a:cubicBezTo>
                  <a:cubicBezTo>
                    <a:pt x="16372" y="2276"/>
                    <a:pt x="16207" y="364"/>
                    <a:pt x="15231" y="34"/>
                  </a:cubicBezTo>
                  <a:cubicBezTo>
                    <a:pt x="15163" y="11"/>
                    <a:pt x="15099" y="0"/>
                    <a:pt x="15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31"/>
            <p:cNvSpPr/>
            <p:nvPr/>
          </p:nvSpPr>
          <p:spPr>
            <a:xfrm>
              <a:off x="5080725" y="4847725"/>
              <a:ext cx="78800" cy="75375"/>
            </a:xfrm>
            <a:custGeom>
              <a:avLst/>
              <a:gdLst/>
              <a:ahLst/>
              <a:cxnLst/>
              <a:rect l="l" t="t" r="r" b="b"/>
              <a:pathLst>
                <a:path w="3152" h="3015" extrusionOk="0">
                  <a:moveTo>
                    <a:pt x="2471" y="1"/>
                  </a:moveTo>
                  <a:cubicBezTo>
                    <a:pt x="2428" y="1"/>
                    <a:pt x="2384" y="5"/>
                    <a:pt x="2340" y="13"/>
                  </a:cubicBezTo>
                  <a:cubicBezTo>
                    <a:pt x="2161" y="41"/>
                    <a:pt x="1982" y="109"/>
                    <a:pt x="1844" y="206"/>
                  </a:cubicBezTo>
                  <a:cubicBezTo>
                    <a:pt x="1143" y="687"/>
                    <a:pt x="634" y="1334"/>
                    <a:pt x="193" y="2035"/>
                  </a:cubicBezTo>
                  <a:cubicBezTo>
                    <a:pt x="1" y="2325"/>
                    <a:pt x="70" y="2641"/>
                    <a:pt x="263" y="2833"/>
                  </a:cubicBezTo>
                  <a:cubicBezTo>
                    <a:pt x="381" y="2944"/>
                    <a:pt x="532" y="3014"/>
                    <a:pt x="691" y="3014"/>
                  </a:cubicBezTo>
                  <a:cubicBezTo>
                    <a:pt x="808" y="3014"/>
                    <a:pt x="930" y="2976"/>
                    <a:pt x="1046" y="2888"/>
                  </a:cubicBezTo>
                  <a:cubicBezTo>
                    <a:pt x="1652" y="2462"/>
                    <a:pt x="2244" y="2008"/>
                    <a:pt x="2794" y="1512"/>
                  </a:cubicBezTo>
                  <a:cubicBezTo>
                    <a:pt x="3000" y="1320"/>
                    <a:pt x="3082" y="1004"/>
                    <a:pt x="3152" y="866"/>
                  </a:cubicBezTo>
                  <a:cubicBezTo>
                    <a:pt x="3152" y="323"/>
                    <a:pt x="2852" y="1"/>
                    <a:pt x="2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31"/>
            <p:cNvSpPr/>
            <p:nvPr/>
          </p:nvSpPr>
          <p:spPr>
            <a:xfrm>
              <a:off x="5188400" y="5074700"/>
              <a:ext cx="65700" cy="72075"/>
            </a:xfrm>
            <a:custGeom>
              <a:avLst/>
              <a:gdLst/>
              <a:ahLst/>
              <a:cxnLst/>
              <a:rect l="l" t="t" r="r" b="b"/>
              <a:pathLst>
                <a:path w="2628" h="2883" extrusionOk="0">
                  <a:moveTo>
                    <a:pt x="1954" y="0"/>
                  </a:moveTo>
                  <a:cubicBezTo>
                    <a:pt x="1651" y="0"/>
                    <a:pt x="1404" y="138"/>
                    <a:pt x="1252" y="358"/>
                  </a:cubicBezTo>
                  <a:cubicBezTo>
                    <a:pt x="881" y="895"/>
                    <a:pt x="523" y="1431"/>
                    <a:pt x="206" y="1981"/>
                  </a:cubicBezTo>
                  <a:cubicBezTo>
                    <a:pt x="0" y="2353"/>
                    <a:pt x="69" y="2656"/>
                    <a:pt x="289" y="2807"/>
                  </a:cubicBezTo>
                  <a:cubicBezTo>
                    <a:pt x="363" y="2856"/>
                    <a:pt x="447" y="2883"/>
                    <a:pt x="536" y="2883"/>
                  </a:cubicBezTo>
                  <a:cubicBezTo>
                    <a:pt x="696" y="2883"/>
                    <a:pt x="875" y="2799"/>
                    <a:pt x="1059" y="2614"/>
                  </a:cubicBezTo>
                  <a:cubicBezTo>
                    <a:pt x="1499" y="2161"/>
                    <a:pt x="1927" y="1706"/>
                    <a:pt x="2339" y="1225"/>
                  </a:cubicBezTo>
                  <a:cubicBezTo>
                    <a:pt x="2463" y="1088"/>
                    <a:pt x="2545" y="881"/>
                    <a:pt x="2573" y="688"/>
                  </a:cubicBezTo>
                  <a:cubicBezTo>
                    <a:pt x="2628" y="317"/>
                    <a:pt x="2339" y="0"/>
                    <a:pt x="1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31"/>
            <p:cNvSpPr/>
            <p:nvPr/>
          </p:nvSpPr>
          <p:spPr>
            <a:xfrm>
              <a:off x="5269200" y="5117550"/>
              <a:ext cx="66750" cy="64650"/>
            </a:xfrm>
            <a:custGeom>
              <a:avLst/>
              <a:gdLst/>
              <a:ahLst/>
              <a:cxnLst/>
              <a:rect l="l" t="t" r="r" b="b"/>
              <a:pathLst>
                <a:path w="2670" h="2586" extrusionOk="0">
                  <a:moveTo>
                    <a:pt x="2107" y="0"/>
                  </a:moveTo>
                  <a:cubicBezTo>
                    <a:pt x="2080" y="0"/>
                    <a:pt x="2052" y="2"/>
                    <a:pt x="2024" y="6"/>
                  </a:cubicBezTo>
                  <a:cubicBezTo>
                    <a:pt x="1790" y="47"/>
                    <a:pt x="1514" y="172"/>
                    <a:pt x="1349" y="350"/>
                  </a:cubicBezTo>
                  <a:cubicBezTo>
                    <a:pt x="937" y="790"/>
                    <a:pt x="593" y="1272"/>
                    <a:pt x="221" y="1753"/>
                  </a:cubicBezTo>
                  <a:cubicBezTo>
                    <a:pt x="70" y="1960"/>
                    <a:pt x="1" y="2208"/>
                    <a:pt x="208" y="2428"/>
                  </a:cubicBezTo>
                  <a:cubicBezTo>
                    <a:pt x="308" y="2542"/>
                    <a:pt x="423" y="2586"/>
                    <a:pt x="543" y="2586"/>
                  </a:cubicBezTo>
                  <a:cubicBezTo>
                    <a:pt x="654" y="2586"/>
                    <a:pt x="770" y="2549"/>
                    <a:pt x="881" y="2496"/>
                  </a:cubicBezTo>
                  <a:cubicBezTo>
                    <a:pt x="951" y="2469"/>
                    <a:pt x="1019" y="2441"/>
                    <a:pt x="1074" y="2400"/>
                  </a:cubicBezTo>
                  <a:cubicBezTo>
                    <a:pt x="1514" y="2001"/>
                    <a:pt x="1969" y="1616"/>
                    <a:pt x="2382" y="1203"/>
                  </a:cubicBezTo>
                  <a:cubicBezTo>
                    <a:pt x="2519" y="1065"/>
                    <a:pt x="2574" y="832"/>
                    <a:pt x="2670" y="639"/>
                  </a:cubicBezTo>
                  <a:cubicBezTo>
                    <a:pt x="2658" y="285"/>
                    <a:pt x="2424" y="0"/>
                    <a:pt x="2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31"/>
            <p:cNvSpPr/>
            <p:nvPr/>
          </p:nvSpPr>
          <p:spPr>
            <a:xfrm>
              <a:off x="5252700" y="4850100"/>
              <a:ext cx="75000" cy="61325"/>
            </a:xfrm>
            <a:custGeom>
              <a:avLst/>
              <a:gdLst/>
              <a:ahLst/>
              <a:cxnLst/>
              <a:rect l="l" t="t" r="r" b="b"/>
              <a:pathLst>
                <a:path w="3000" h="2453" extrusionOk="0">
                  <a:moveTo>
                    <a:pt x="2532" y="1"/>
                  </a:moveTo>
                  <a:cubicBezTo>
                    <a:pt x="2354" y="56"/>
                    <a:pt x="2229" y="69"/>
                    <a:pt x="2134" y="124"/>
                  </a:cubicBezTo>
                  <a:cubicBezTo>
                    <a:pt x="1391" y="551"/>
                    <a:pt x="730" y="1087"/>
                    <a:pt x="193" y="1748"/>
                  </a:cubicBezTo>
                  <a:cubicBezTo>
                    <a:pt x="56" y="1913"/>
                    <a:pt x="1" y="2133"/>
                    <a:pt x="166" y="2325"/>
                  </a:cubicBezTo>
                  <a:cubicBezTo>
                    <a:pt x="245" y="2417"/>
                    <a:pt x="336" y="2453"/>
                    <a:pt x="432" y="2453"/>
                  </a:cubicBezTo>
                  <a:cubicBezTo>
                    <a:pt x="538" y="2453"/>
                    <a:pt x="650" y="2410"/>
                    <a:pt x="758" y="2353"/>
                  </a:cubicBezTo>
                  <a:cubicBezTo>
                    <a:pt x="799" y="2340"/>
                    <a:pt x="840" y="2312"/>
                    <a:pt x="868" y="2285"/>
                  </a:cubicBezTo>
                  <a:cubicBezTo>
                    <a:pt x="1418" y="1913"/>
                    <a:pt x="1982" y="1542"/>
                    <a:pt x="2519" y="1170"/>
                  </a:cubicBezTo>
                  <a:cubicBezTo>
                    <a:pt x="2656" y="1074"/>
                    <a:pt x="2807" y="950"/>
                    <a:pt x="2877" y="812"/>
                  </a:cubicBezTo>
                  <a:cubicBezTo>
                    <a:pt x="2959" y="661"/>
                    <a:pt x="3000" y="441"/>
                    <a:pt x="2932" y="304"/>
                  </a:cubicBezTo>
                  <a:cubicBezTo>
                    <a:pt x="2862" y="166"/>
                    <a:pt x="2656" y="83"/>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31"/>
            <p:cNvSpPr/>
            <p:nvPr/>
          </p:nvSpPr>
          <p:spPr>
            <a:xfrm>
              <a:off x="5185300" y="5219750"/>
              <a:ext cx="62600" cy="63200"/>
            </a:xfrm>
            <a:custGeom>
              <a:avLst/>
              <a:gdLst/>
              <a:ahLst/>
              <a:cxnLst/>
              <a:rect l="l" t="t" r="r" b="b"/>
              <a:pathLst>
                <a:path w="2504" h="2528" extrusionOk="0">
                  <a:moveTo>
                    <a:pt x="1936" y="0"/>
                  </a:moveTo>
                  <a:cubicBezTo>
                    <a:pt x="1914" y="0"/>
                    <a:pt x="1893" y="1"/>
                    <a:pt x="1871" y="4"/>
                  </a:cubicBezTo>
                  <a:cubicBezTo>
                    <a:pt x="1693" y="32"/>
                    <a:pt x="1473" y="128"/>
                    <a:pt x="1363" y="266"/>
                  </a:cubicBezTo>
                  <a:cubicBezTo>
                    <a:pt x="950" y="734"/>
                    <a:pt x="565" y="1215"/>
                    <a:pt x="207" y="1710"/>
                  </a:cubicBezTo>
                  <a:cubicBezTo>
                    <a:pt x="0" y="1985"/>
                    <a:pt x="14" y="2247"/>
                    <a:pt x="179" y="2412"/>
                  </a:cubicBezTo>
                  <a:cubicBezTo>
                    <a:pt x="257" y="2490"/>
                    <a:pt x="353" y="2528"/>
                    <a:pt x="462" y="2528"/>
                  </a:cubicBezTo>
                  <a:cubicBezTo>
                    <a:pt x="586" y="2528"/>
                    <a:pt x="728" y="2479"/>
                    <a:pt x="881" y="2385"/>
                  </a:cubicBezTo>
                  <a:cubicBezTo>
                    <a:pt x="922" y="2357"/>
                    <a:pt x="950" y="2343"/>
                    <a:pt x="977" y="2315"/>
                  </a:cubicBezTo>
                  <a:cubicBezTo>
                    <a:pt x="1403" y="1917"/>
                    <a:pt x="1844" y="1517"/>
                    <a:pt x="2243" y="1091"/>
                  </a:cubicBezTo>
                  <a:cubicBezTo>
                    <a:pt x="2366" y="967"/>
                    <a:pt x="2421" y="761"/>
                    <a:pt x="2504" y="596"/>
                  </a:cubicBezTo>
                  <a:cubicBezTo>
                    <a:pt x="2466" y="262"/>
                    <a:pt x="2235" y="0"/>
                    <a:pt x="1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31"/>
            <p:cNvSpPr/>
            <p:nvPr/>
          </p:nvSpPr>
          <p:spPr>
            <a:xfrm>
              <a:off x="5447050" y="5255750"/>
              <a:ext cx="66400" cy="50450"/>
            </a:xfrm>
            <a:custGeom>
              <a:avLst/>
              <a:gdLst/>
              <a:ahLst/>
              <a:cxnLst/>
              <a:rect l="l" t="t" r="r" b="b"/>
              <a:pathLst>
                <a:path w="2656" h="2018" extrusionOk="0">
                  <a:moveTo>
                    <a:pt x="2003" y="1"/>
                  </a:moveTo>
                  <a:cubicBezTo>
                    <a:pt x="1946" y="1"/>
                    <a:pt x="1888" y="8"/>
                    <a:pt x="1830" y="22"/>
                  </a:cubicBezTo>
                  <a:cubicBezTo>
                    <a:pt x="1720" y="50"/>
                    <a:pt x="1609" y="92"/>
                    <a:pt x="1514" y="160"/>
                  </a:cubicBezTo>
                  <a:cubicBezTo>
                    <a:pt x="1142" y="435"/>
                    <a:pt x="771" y="710"/>
                    <a:pt x="399" y="1000"/>
                  </a:cubicBezTo>
                  <a:cubicBezTo>
                    <a:pt x="303" y="1068"/>
                    <a:pt x="220" y="1192"/>
                    <a:pt x="165" y="1316"/>
                  </a:cubicBezTo>
                  <a:cubicBezTo>
                    <a:pt x="0" y="1688"/>
                    <a:pt x="220" y="2018"/>
                    <a:pt x="716" y="2018"/>
                  </a:cubicBezTo>
                  <a:cubicBezTo>
                    <a:pt x="784" y="2003"/>
                    <a:pt x="963" y="1976"/>
                    <a:pt x="1101" y="1893"/>
                  </a:cubicBezTo>
                  <a:cubicBezTo>
                    <a:pt x="1472" y="1688"/>
                    <a:pt x="1844" y="1453"/>
                    <a:pt x="2215" y="1220"/>
                  </a:cubicBezTo>
                  <a:cubicBezTo>
                    <a:pt x="2325" y="1151"/>
                    <a:pt x="2407" y="1055"/>
                    <a:pt x="2477" y="958"/>
                  </a:cubicBezTo>
                  <a:cubicBezTo>
                    <a:pt x="2628" y="738"/>
                    <a:pt x="2655" y="490"/>
                    <a:pt x="2504" y="270"/>
                  </a:cubicBezTo>
                  <a:cubicBezTo>
                    <a:pt x="2396" y="97"/>
                    <a:pt x="2211"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31"/>
            <p:cNvSpPr/>
            <p:nvPr/>
          </p:nvSpPr>
          <p:spPr>
            <a:xfrm>
              <a:off x="5160875" y="4968600"/>
              <a:ext cx="62625" cy="61750"/>
            </a:xfrm>
            <a:custGeom>
              <a:avLst/>
              <a:gdLst/>
              <a:ahLst/>
              <a:cxnLst/>
              <a:rect l="l" t="t" r="r" b="b"/>
              <a:pathLst>
                <a:path w="2505" h="2470" extrusionOk="0">
                  <a:moveTo>
                    <a:pt x="2067" y="1"/>
                  </a:moveTo>
                  <a:cubicBezTo>
                    <a:pt x="1993" y="1"/>
                    <a:pt x="1916" y="18"/>
                    <a:pt x="1844" y="49"/>
                  </a:cubicBezTo>
                  <a:cubicBezTo>
                    <a:pt x="1692" y="104"/>
                    <a:pt x="1527" y="172"/>
                    <a:pt x="1432" y="282"/>
                  </a:cubicBezTo>
                  <a:cubicBezTo>
                    <a:pt x="1005" y="750"/>
                    <a:pt x="592" y="1217"/>
                    <a:pt x="193" y="1700"/>
                  </a:cubicBezTo>
                  <a:cubicBezTo>
                    <a:pt x="111" y="1795"/>
                    <a:pt x="56" y="1920"/>
                    <a:pt x="42" y="2043"/>
                  </a:cubicBezTo>
                  <a:cubicBezTo>
                    <a:pt x="1" y="2291"/>
                    <a:pt x="152" y="2456"/>
                    <a:pt x="454" y="2470"/>
                  </a:cubicBezTo>
                  <a:cubicBezTo>
                    <a:pt x="524" y="2428"/>
                    <a:pt x="674" y="2401"/>
                    <a:pt x="784" y="2305"/>
                  </a:cubicBezTo>
                  <a:cubicBezTo>
                    <a:pt x="1267" y="1920"/>
                    <a:pt x="1734" y="1534"/>
                    <a:pt x="2202" y="1122"/>
                  </a:cubicBezTo>
                  <a:cubicBezTo>
                    <a:pt x="2325" y="1025"/>
                    <a:pt x="2435" y="847"/>
                    <a:pt x="2463" y="695"/>
                  </a:cubicBezTo>
                  <a:cubicBezTo>
                    <a:pt x="2505" y="530"/>
                    <a:pt x="2463" y="309"/>
                    <a:pt x="2380" y="172"/>
                  </a:cubicBezTo>
                  <a:cubicBezTo>
                    <a:pt x="2311" y="51"/>
                    <a:pt x="2193" y="1"/>
                    <a:pt x="2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31"/>
            <p:cNvSpPr/>
            <p:nvPr/>
          </p:nvSpPr>
          <p:spPr>
            <a:xfrm>
              <a:off x="5010925" y="4968700"/>
              <a:ext cx="60550" cy="56575"/>
            </a:xfrm>
            <a:custGeom>
              <a:avLst/>
              <a:gdLst/>
              <a:ahLst/>
              <a:cxnLst/>
              <a:rect l="l" t="t" r="r" b="b"/>
              <a:pathLst>
                <a:path w="2422" h="2263" extrusionOk="0">
                  <a:moveTo>
                    <a:pt x="1930" y="1"/>
                  </a:moveTo>
                  <a:cubicBezTo>
                    <a:pt x="1723" y="1"/>
                    <a:pt x="1485" y="58"/>
                    <a:pt x="1349" y="182"/>
                  </a:cubicBezTo>
                  <a:cubicBezTo>
                    <a:pt x="936" y="595"/>
                    <a:pt x="551" y="1048"/>
                    <a:pt x="179" y="1503"/>
                  </a:cubicBezTo>
                  <a:cubicBezTo>
                    <a:pt x="0" y="1736"/>
                    <a:pt x="28" y="2011"/>
                    <a:pt x="193" y="2149"/>
                  </a:cubicBezTo>
                  <a:cubicBezTo>
                    <a:pt x="285" y="2229"/>
                    <a:pt x="380" y="2263"/>
                    <a:pt x="474" y="2263"/>
                  </a:cubicBezTo>
                  <a:cubicBezTo>
                    <a:pt x="590" y="2263"/>
                    <a:pt x="705" y="2212"/>
                    <a:pt x="812" y="2136"/>
                  </a:cubicBezTo>
                  <a:cubicBezTo>
                    <a:pt x="1252" y="1819"/>
                    <a:pt x="1692" y="1489"/>
                    <a:pt x="2105" y="1131"/>
                  </a:cubicBezTo>
                  <a:cubicBezTo>
                    <a:pt x="2270" y="993"/>
                    <a:pt x="2352" y="746"/>
                    <a:pt x="2422" y="650"/>
                  </a:cubicBezTo>
                  <a:cubicBezTo>
                    <a:pt x="2422" y="265"/>
                    <a:pt x="2257" y="3"/>
                    <a:pt x="1995" y="3"/>
                  </a:cubicBezTo>
                  <a:cubicBezTo>
                    <a:pt x="1974" y="2"/>
                    <a:pt x="1952" y="1"/>
                    <a:pt x="1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31"/>
            <p:cNvSpPr/>
            <p:nvPr/>
          </p:nvSpPr>
          <p:spPr>
            <a:xfrm>
              <a:off x="5354175" y="5117775"/>
              <a:ext cx="65375" cy="52925"/>
            </a:xfrm>
            <a:custGeom>
              <a:avLst/>
              <a:gdLst/>
              <a:ahLst/>
              <a:cxnLst/>
              <a:rect l="l" t="t" r="r" b="b"/>
              <a:pathLst>
                <a:path w="2615" h="2117" extrusionOk="0">
                  <a:moveTo>
                    <a:pt x="2050" y="0"/>
                  </a:moveTo>
                  <a:cubicBezTo>
                    <a:pt x="1895" y="0"/>
                    <a:pt x="1722" y="56"/>
                    <a:pt x="1555" y="176"/>
                  </a:cubicBezTo>
                  <a:cubicBezTo>
                    <a:pt x="1211" y="410"/>
                    <a:pt x="881" y="685"/>
                    <a:pt x="564" y="946"/>
                  </a:cubicBezTo>
                  <a:cubicBezTo>
                    <a:pt x="399" y="1098"/>
                    <a:pt x="207" y="1249"/>
                    <a:pt x="96" y="1428"/>
                  </a:cubicBezTo>
                  <a:cubicBezTo>
                    <a:pt x="14" y="1552"/>
                    <a:pt x="1" y="1758"/>
                    <a:pt x="56" y="1882"/>
                  </a:cubicBezTo>
                  <a:cubicBezTo>
                    <a:pt x="96" y="1992"/>
                    <a:pt x="262" y="2047"/>
                    <a:pt x="358" y="2116"/>
                  </a:cubicBezTo>
                  <a:cubicBezTo>
                    <a:pt x="509" y="2061"/>
                    <a:pt x="634" y="2047"/>
                    <a:pt x="716" y="1992"/>
                  </a:cubicBezTo>
                  <a:cubicBezTo>
                    <a:pt x="1211" y="1676"/>
                    <a:pt x="1720" y="1373"/>
                    <a:pt x="2202" y="1029"/>
                  </a:cubicBezTo>
                  <a:cubicBezTo>
                    <a:pt x="2545" y="781"/>
                    <a:pt x="2615" y="410"/>
                    <a:pt x="2450" y="176"/>
                  </a:cubicBezTo>
                  <a:cubicBezTo>
                    <a:pt x="2357" y="62"/>
                    <a:pt x="2214" y="0"/>
                    <a:pt x="2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31"/>
            <p:cNvSpPr/>
            <p:nvPr/>
          </p:nvSpPr>
          <p:spPr>
            <a:xfrm>
              <a:off x="5229675" y="5277025"/>
              <a:ext cx="54000" cy="57300"/>
            </a:xfrm>
            <a:custGeom>
              <a:avLst/>
              <a:gdLst/>
              <a:ahLst/>
              <a:cxnLst/>
              <a:rect l="l" t="t" r="r" b="b"/>
              <a:pathLst>
                <a:path w="2160" h="2292" extrusionOk="0">
                  <a:moveTo>
                    <a:pt x="1581" y="0"/>
                  </a:moveTo>
                  <a:cubicBezTo>
                    <a:pt x="1546" y="0"/>
                    <a:pt x="1509" y="4"/>
                    <a:pt x="1472" y="11"/>
                  </a:cubicBezTo>
                  <a:cubicBezTo>
                    <a:pt x="1307" y="52"/>
                    <a:pt x="1101" y="149"/>
                    <a:pt x="991" y="286"/>
                  </a:cubicBezTo>
                  <a:cubicBezTo>
                    <a:pt x="674" y="685"/>
                    <a:pt x="386" y="1125"/>
                    <a:pt x="96" y="1552"/>
                  </a:cubicBezTo>
                  <a:cubicBezTo>
                    <a:pt x="41" y="1648"/>
                    <a:pt x="14" y="1785"/>
                    <a:pt x="0" y="1910"/>
                  </a:cubicBezTo>
                  <a:cubicBezTo>
                    <a:pt x="0" y="2137"/>
                    <a:pt x="156" y="2291"/>
                    <a:pt x="360" y="2291"/>
                  </a:cubicBezTo>
                  <a:cubicBezTo>
                    <a:pt x="390" y="2291"/>
                    <a:pt x="422" y="2288"/>
                    <a:pt x="454" y="2281"/>
                  </a:cubicBezTo>
                  <a:cubicBezTo>
                    <a:pt x="564" y="2253"/>
                    <a:pt x="688" y="2212"/>
                    <a:pt x="771" y="2130"/>
                  </a:cubicBezTo>
                  <a:cubicBezTo>
                    <a:pt x="1156" y="1800"/>
                    <a:pt x="1527" y="1469"/>
                    <a:pt x="1871" y="1112"/>
                  </a:cubicBezTo>
                  <a:cubicBezTo>
                    <a:pt x="2009" y="987"/>
                    <a:pt x="2064" y="782"/>
                    <a:pt x="2160" y="602"/>
                  </a:cubicBezTo>
                  <a:cubicBezTo>
                    <a:pt x="2123" y="257"/>
                    <a:pt x="1887" y="0"/>
                    <a:pt x="1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31"/>
            <p:cNvSpPr/>
            <p:nvPr/>
          </p:nvSpPr>
          <p:spPr>
            <a:xfrm>
              <a:off x="5141275" y="5048675"/>
              <a:ext cx="54350" cy="55625"/>
            </a:xfrm>
            <a:custGeom>
              <a:avLst/>
              <a:gdLst/>
              <a:ahLst/>
              <a:cxnLst/>
              <a:rect l="l" t="t" r="r" b="b"/>
              <a:pathLst>
                <a:path w="2174" h="2225" extrusionOk="0">
                  <a:moveTo>
                    <a:pt x="1577" y="0"/>
                  </a:moveTo>
                  <a:cubicBezTo>
                    <a:pt x="1443" y="0"/>
                    <a:pt x="1312" y="60"/>
                    <a:pt x="1211" y="161"/>
                  </a:cubicBezTo>
                  <a:cubicBezTo>
                    <a:pt x="936" y="450"/>
                    <a:pt x="688" y="753"/>
                    <a:pt x="455" y="1056"/>
                  </a:cubicBezTo>
                  <a:cubicBezTo>
                    <a:pt x="303" y="1234"/>
                    <a:pt x="138" y="1426"/>
                    <a:pt x="55" y="1633"/>
                  </a:cubicBezTo>
                  <a:cubicBezTo>
                    <a:pt x="0" y="1771"/>
                    <a:pt x="0" y="2019"/>
                    <a:pt x="83" y="2101"/>
                  </a:cubicBezTo>
                  <a:cubicBezTo>
                    <a:pt x="179" y="2211"/>
                    <a:pt x="400" y="2211"/>
                    <a:pt x="565" y="2224"/>
                  </a:cubicBezTo>
                  <a:cubicBezTo>
                    <a:pt x="647" y="2224"/>
                    <a:pt x="743" y="2169"/>
                    <a:pt x="812" y="2114"/>
                  </a:cubicBezTo>
                  <a:cubicBezTo>
                    <a:pt x="1183" y="1771"/>
                    <a:pt x="1568" y="1426"/>
                    <a:pt x="1913" y="1069"/>
                  </a:cubicBezTo>
                  <a:cubicBezTo>
                    <a:pt x="2036" y="945"/>
                    <a:pt x="2078" y="753"/>
                    <a:pt x="2174" y="533"/>
                  </a:cubicBezTo>
                  <a:cubicBezTo>
                    <a:pt x="2064" y="381"/>
                    <a:pt x="1981" y="188"/>
                    <a:pt x="1830" y="78"/>
                  </a:cubicBezTo>
                  <a:cubicBezTo>
                    <a:pt x="1750" y="25"/>
                    <a:pt x="1663" y="0"/>
                    <a:pt x="1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31"/>
            <p:cNvSpPr/>
            <p:nvPr/>
          </p:nvSpPr>
          <p:spPr>
            <a:xfrm>
              <a:off x="4947975" y="4952725"/>
              <a:ext cx="62975" cy="50800"/>
            </a:xfrm>
            <a:custGeom>
              <a:avLst/>
              <a:gdLst/>
              <a:ahLst/>
              <a:cxnLst/>
              <a:rect l="l" t="t" r="r" b="b"/>
              <a:pathLst>
                <a:path w="2519" h="2032" extrusionOk="0">
                  <a:moveTo>
                    <a:pt x="1922" y="0"/>
                  </a:moveTo>
                  <a:cubicBezTo>
                    <a:pt x="1760" y="0"/>
                    <a:pt x="1581" y="59"/>
                    <a:pt x="1418" y="188"/>
                  </a:cubicBezTo>
                  <a:cubicBezTo>
                    <a:pt x="1018" y="491"/>
                    <a:pt x="647" y="834"/>
                    <a:pt x="290" y="1165"/>
                  </a:cubicBezTo>
                  <a:cubicBezTo>
                    <a:pt x="207" y="1247"/>
                    <a:pt x="138" y="1357"/>
                    <a:pt x="97" y="1467"/>
                  </a:cubicBezTo>
                  <a:cubicBezTo>
                    <a:pt x="0" y="1770"/>
                    <a:pt x="193" y="2018"/>
                    <a:pt x="565" y="2032"/>
                  </a:cubicBezTo>
                  <a:cubicBezTo>
                    <a:pt x="633" y="2004"/>
                    <a:pt x="771" y="1990"/>
                    <a:pt x="867" y="1922"/>
                  </a:cubicBezTo>
                  <a:cubicBezTo>
                    <a:pt x="1280" y="1647"/>
                    <a:pt x="1706" y="1371"/>
                    <a:pt x="2091" y="1069"/>
                  </a:cubicBezTo>
                  <a:cubicBezTo>
                    <a:pt x="2436" y="794"/>
                    <a:pt x="2518" y="422"/>
                    <a:pt x="2326" y="174"/>
                  </a:cubicBezTo>
                  <a:cubicBezTo>
                    <a:pt x="2235" y="62"/>
                    <a:pt x="2088" y="0"/>
                    <a:pt x="1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31"/>
            <p:cNvSpPr/>
            <p:nvPr/>
          </p:nvSpPr>
          <p:spPr>
            <a:xfrm>
              <a:off x="5273000" y="5339075"/>
              <a:ext cx="54375" cy="57625"/>
            </a:xfrm>
            <a:custGeom>
              <a:avLst/>
              <a:gdLst/>
              <a:ahLst/>
              <a:cxnLst/>
              <a:rect l="l" t="t" r="r" b="b"/>
              <a:pathLst>
                <a:path w="2175" h="2305" extrusionOk="0">
                  <a:moveTo>
                    <a:pt x="1601" y="0"/>
                  </a:moveTo>
                  <a:cubicBezTo>
                    <a:pt x="1483" y="0"/>
                    <a:pt x="1366" y="49"/>
                    <a:pt x="1280" y="143"/>
                  </a:cubicBezTo>
                  <a:cubicBezTo>
                    <a:pt x="1060" y="349"/>
                    <a:pt x="867" y="597"/>
                    <a:pt x="689" y="844"/>
                  </a:cubicBezTo>
                  <a:cubicBezTo>
                    <a:pt x="469" y="1134"/>
                    <a:pt x="276" y="1450"/>
                    <a:pt x="97" y="1767"/>
                  </a:cubicBezTo>
                  <a:cubicBezTo>
                    <a:pt x="1" y="1932"/>
                    <a:pt x="14" y="2152"/>
                    <a:pt x="193" y="2248"/>
                  </a:cubicBezTo>
                  <a:cubicBezTo>
                    <a:pt x="268" y="2292"/>
                    <a:pt x="358" y="2305"/>
                    <a:pt x="451" y="2305"/>
                  </a:cubicBezTo>
                  <a:cubicBezTo>
                    <a:pt x="531" y="2305"/>
                    <a:pt x="613" y="2295"/>
                    <a:pt x="689" y="2289"/>
                  </a:cubicBezTo>
                  <a:cubicBezTo>
                    <a:pt x="785" y="2275"/>
                    <a:pt x="867" y="2193"/>
                    <a:pt x="936" y="2124"/>
                  </a:cubicBezTo>
                  <a:cubicBezTo>
                    <a:pt x="1267" y="1767"/>
                    <a:pt x="1610" y="1422"/>
                    <a:pt x="1913" y="1051"/>
                  </a:cubicBezTo>
                  <a:cubicBezTo>
                    <a:pt x="2023" y="927"/>
                    <a:pt x="2078" y="734"/>
                    <a:pt x="2175" y="528"/>
                  </a:cubicBezTo>
                  <a:cubicBezTo>
                    <a:pt x="2078" y="376"/>
                    <a:pt x="1995" y="198"/>
                    <a:pt x="1858" y="88"/>
                  </a:cubicBezTo>
                  <a:cubicBezTo>
                    <a:pt x="1781" y="29"/>
                    <a:pt x="1691" y="0"/>
                    <a:pt x="1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31"/>
            <p:cNvSpPr/>
            <p:nvPr/>
          </p:nvSpPr>
          <p:spPr>
            <a:xfrm>
              <a:off x="5246875" y="4933425"/>
              <a:ext cx="58825" cy="57725"/>
            </a:xfrm>
            <a:custGeom>
              <a:avLst/>
              <a:gdLst/>
              <a:ahLst/>
              <a:cxnLst/>
              <a:rect l="l" t="t" r="r" b="b"/>
              <a:pathLst>
                <a:path w="2353" h="2309" extrusionOk="0">
                  <a:moveTo>
                    <a:pt x="1867" y="0"/>
                  </a:moveTo>
                  <a:cubicBezTo>
                    <a:pt x="1825" y="0"/>
                    <a:pt x="1784" y="4"/>
                    <a:pt x="1747" y="10"/>
                  </a:cubicBezTo>
                  <a:cubicBezTo>
                    <a:pt x="1609" y="38"/>
                    <a:pt x="1459" y="162"/>
                    <a:pt x="1349" y="272"/>
                  </a:cubicBezTo>
                  <a:cubicBezTo>
                    <a:pt x="963" y="698"/>
                    <a:pt x="578" y="1139"/>
                    <a:pt x="206" y="1579"/>
                  </a:cubicBezTo>
                  <a:cubicBezTo>
                    <a:pt x="124" y="1676"/>
                    <a:pt x="69" y="1799"/>
                    <a:pt x="41" y="1923"/>
                  </a:cubicBezTo>
                  <a:cubicBezTo>
                    <a:pt x="0" y="2143"/>
                    <a:pt x="138" y="2309"/>
                    <a:pt x="454" y="2309"/>
                  </a:cubicBezTo>
                  <a:cubicBezTo>
                    <a:pt x="523" y="2281"/>
                    <a:pt x="674" y="2226"/>
                    <a:pt x="798" y="2129"/>
                  </a:cubicBezTo>
                  <a:cubicBezTo>
                    <a:pt x="1238" y="1758"/>
                    <a:pt x="1679" y="1359"/>
                    <a:pt x="2105" y="960"/>
                  </a:cubicBezTo>
                  <a:cubicBezTo>
                    <a:pt x="2215" y="850"/>
                    <a:pt x="2312" y="698"/>
                    <a:pt x="2339" y="561"/>
                  </a:cubicBezTo>
                  <a:cubicBezTo>
                    <a:pt x="2352" y="410"/>
                    <a:pt x="2325" y="190"/>
                    <a:pt x="2229" y="107"/>
                  </a:cubicBezTo>
                  <a:cubicBezTo>
                    <a:pt x="2146" y="34"/>
                    <a:pt x="1999" y="0"/>
                    <a:pt x="18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31"/>
            <p:cNvSpPr/>
            <p:nvPr/>
          </p:nvSpPr>
          <p:spPr>
            <a:xfrm>
              <a:off x="5295350" y="5212125"/>
              <a:ext cx="55050" cy="51550"/>
            </a:xfrm>
            <a:custGeom>
              <a:avLst/>
              <a:gdLst/>
              <a:ahLst/>
              <a:cxnLst/>
              <a:rect l="l" t="t" r="r" b="b"/>
              <a:pathLst>
                <a:path w="2202" h="2062" extrusionOk="0">
                  <a:moveTo>
                    <a:pt x="1657" y="0"/>
                  </a:moveTo>
                  <a:cubicBezTo>
                    <a:pt x="1611" y="0"/>
                    <a:pt x="1563" y="7"/>
                    <a:pt x="1514" y="21"/>
                  </a:cubicBezTo>
                  <a:cubicBezTo>
                    <a:pt x="1336" y="61"/>
                    <a:pt x="1143" y="171"/>
                    <a:pt x="1005" y="309"/>
                  </a:cubicBezTo>
                  <a:cubicBezTo>
                    <a:pt x="730" y="584"/>
                    <a:pt x="483" y="874"/>
                    <a:pt x="235" y="1190"/>
                  </a:cubicBezTo>
                  <a:cubicBezTo>
                    <a:pt x="15" y="1451"/>
                    <a:pt x="1" y="1727"/>
                    <a:pt x="152" y="1905"/>
                  </a:cubicBezTo>
                  <a:cubicBezTo>
                    <a:pt x="239" y="2006"/>
                    <a:pt x="364" y="2062"/>
                    <a:pt x="503" y="2062"/>
                  </a:cubicBezTo>
                  <a:cubicBezTo>
                    <a:pt x="628" y="2062"/>
                    <a:pt x="765" y="2017"/>
                    <a:pt x="895" y="1919"/>
                  </a:cubicBezTo>
                  <a:cubicBezTo>
                    <a:pt x="1266" y="1657"/>
                    <a:pt x="1611" y="1369"/>
                    <a:pt x="1941" y="1066"/>
                  </a:cubicBezTo>
                  <a:cubicBezTo>
                    <a:pt x="2064" y="942"/>
                    <a:pt x="2119" y="736"/>
                    <a:pt x="2202" y="571"/>
                  </a:cubicBezTo>
                  <a:cubicBezTo>
                    <a:pt x="2167" y="240"/>
                    <a:pt x="1939"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31"/>
            <p:cNvSpPr/>
            <p:nvPr/>
          </p:nvSpPr>
          <p:spPr>
            <a:xfrm>
              <a:off x="5280900" y="5002550"/>
              <a:ext cx="62525" cy="58450"/>
            </a:xfrm>
            <a:custGeom>
              <a:avLst/>
              <a:gdLst/>
              <a:ahLst/>
              <a:cxnLst/>
              <a:rect l="l" t="t" r="r" b="b"/>
              <a:pathLst>
                <a:path w="2501" h="2338" extrusionOk="0">
                  <a:moveTo>
                    <a:pt x="2084" y="1"/>
                  </a:moveTo>
                  <a:cubicBezTo>
                    <a:pt x="1987" y="1"/>
                    <a:pt x="1884" y="39"/>
                    <a:pt x="1789" y="121"/>
                  </a:cubicBezTo>
                  <a:cubicBezTo>
                    <a:pt x="1184" y="657"/>
                    <a:pt x="634" y="1250"/>
                    <a:pt x="56" y="1827"/>
                  </a:cubicBezTo>
                  <a:cubicBezTo>
                    <a:pt x="43" y="1841"/>
                    <a:pt x="28" y="1868"/>
                    <a:pt x="28" y="1882"/>
                  </a:cubicBezTo>
                  <a:cubicBezTo>
                    <a:pt x="43" y="2020"/>
                    <a:pt x="1" y="2185"/>
                    <a:pt x="70" y="2281"/>
                  </a:cubicBezTo>
                  <a:cubicBezTo>
                    <a:pt x="109" y="2330"/>
                    <a:pt x="217" y="2337"/>
                    <a:pt x="320" y="2337"/>
                  </a:cubicBezTo>
                  <a:cubicBezTo>
                    <a:pt x="363" y="2337"/>
                    <a:pt x="405" y="2336"/>
                    <a:pt x="441" y="2336"/>
                  </a:cubicBezTo>
                  <a:cubicBezTo>
                    <a:pt x="510" y="2336"/>
                    <a:pt x="579" y="2281"/>
                    <a:pt x="634" y="2240"/>
                  </a:cubicBezTo>
                  <a:cubicBezTo>
                    <a:pt x="1171" y="1800"/>
                    <a:pt x="1707" y="1373"/>
                    <a:pt x="2230" y="919"/>
                  </a:cubicBezTo>
                  <a:cubicBezTo>
                    <a:pt x="2367" y="809"/>
                    <a:pt x="2436" y="617"/>
                    <a:pt x="2491" y="534"/>
                  </a:cubicBezTo>
                  <a:cubicBezTo>
                    <a:pt x="2501" y="207"/>
                    <a:pt x="2308" y="1"/>
                    <a:pt x="2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31"/>
            <p:cNvSpPr/>
            <p:nvPr/>
          </p:nvSpPr>
          <p:spPr>
            <a:xfrm>
              <a:off x="5388900" y="5146525"/>
              <a:ext cx="57825" cy="50700"/>
            </a:xfrm>
            <a:custGeom>
              <a:avLst/>
              <a:gdLst/>
              <a:ahLst/>
              <a:cxnLst/>
              <a:rect l="l" t="t" r="r" b="b"/>
              <a:pathLst>
                <a:path w="2313" h="2028" extrusionOk="0">
                  <a:moveTo>
                    <a:pt x="1818" y="1"/>
                  </a:moveTo>
                  <a:cubicBezTo>
                    <a:pt x="1778" y="1"/>
                    <a:pt x="1736" y="6"/>
                    <a:pt x="1693" y="16"/>
                  </a:cubicBezTo>
                  <a:cubicBezTo>
                    <a:pt x="1556" y="44"/>
                    <a:pt x="1418" y="113"/>
                    <a:pt x="1308" y="209"/>
                  </a:cubicBezTo>
                  <a:cubicBezTo>
                    <a:pt x="923" y="567"/>
                    <a:pt x="551" y="939"/>
                    <a:pt x="180" y="1310"/>
                  </a:cubicBezTo>
                  <a:cubicBezTo>
                    <a:pt x="125" y="1365"/>
                    <a:pt x="56" y="1434"/>
                    <a:pt x="43" y="1502"/>
                  </a:cubicBezTo>
                  <a:cubicBezTo>
                    <a:pt x="28" y="1640"/>
                    <a:pt x="1" y="1805"/>
                    <a:pt x="56" y="1887"/>
                  </a:cubicBezTo>
                  <a:cubicBezTo>
                    <a:pt x="125" y="1970"/>
                    <a:pt x="290" y="2012"/>
                    <a:pt x="413" y="2025"/>
                  </a:cubicBezTo>
                  <a:cubicBezTo>
                    <a:pt x="425" y="2027"/>
                    <a:pt x="436" y="2028"/>
                    <a:pt x="448" y="2028"/>
                  </a:cubicBezTo>
                  <a:cubicBezTo>
                    <a:pt x="522" y="2028"/>
                    <a:pt x="602" y="1992"/>
                    <a:pt x="661" y="1957"/>
                  </a:cubicBezTo>
                  <a:cubicBezTo>
                    <a:pt x="1129" y="1654"/>
                    <a:pt x="1611" y="1337"/>
                    <a:pt x="2064" y="1007"/>
                  </a:cubicBezTo>
                  <a:cubicBezTo>
                    <a:pt x="2202" y="911"/>
                    <a:pt x="2257" y="704"/>
                    <a:pt x="2312" y="622"/>
                  </a:cubicBezTo>
                  <a:cubicBezTo>
                    <a:pt x="2312" y="238"/>
                    <a:pt x="2093" y="1"/>
                    <a:pt x="1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31"/>
            <p:cNvSpPr/>
            <p:nvPr/>
          </p:nvSpPr>
          <p:spPr>
            <a:xfrm>
              <a:off x="5344200" y="5048150"/>
              <a:ext cx="57475" cy="48750"/>
            </a:xfrm>
            <a:custGeom>
              <a:avLst/>
              <a:gdLst/>
              <a:ahLst/>
              <a:cxnLst/>
              <a:rect l="l" t="t" r="r" b="b"/>
              <a:pathLst>
                <a:path w="2299" h="1950" extrusionOk="0">
                  <a:moveTo>
                    <a:pt x="1750" y="1"/>
                  </a:moveTo>
                  <a:cubicBezTo>
                    <a:pt x="1643" y="1"/>
                    <a:pt x="1529" y="28"/>
                    <a:pt x="1418" y="86"/>
                  </a:cubicBezTo>
                  <a:cubicBezTo>
                    <a:pt x="923" y="347"/>
                    <a:pt x="510" y="719"/>
                    <a:pt x="193" y="1187"/>
                  </a:cubicBezTo>
                  <a:cubicBezTo>
                    <a:pt x="55" y="1379"/>
                    <a:pt x="0" y="1613"/>
                    <a:pt x="180" y="1805"/>
                  </a:cubicBezTo>
                  <a:cubicBezTo>
                    <a:pt x="276" y="1909"/>
                    <a:pt x="382" y="1950"/>
                    <a:pt x="491" y="1950"/>
                  </a:cubicBezTo>
                  <a:cubicBezTo>
                    <a:pt x="599" y="1950"/>
                    <a:pt x="709" y="1909"/>
                    <a:pt x="812" y="1847"/>
                  </a:cubicBezTo>
                  <a:cubicBezTo>
                    <a:pt x="1225" y="1572"/>
                    <a:pt x="1638" y="1297"/>
                    <a:pt x="2023" y="1007"/>
                  </a:cubicBezTo>
                  <a:cubicBezTo>
                    <a:pt x="2174" y="884"/>
                    <a:pt x="2243" y="691"/>
                    <a:pt x="2298" y="594"/>
                  </a:cubicBezTo>
                  <a:cubicBezTo>
                    <a:pt x="2298" y="219"/>
                    <a:pt x="2051" y="1"/>
                    <a:pt x="1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31"/>
            <p:cNvSpPr/>
            <p:nvPr/>
          </p:nvSpPr>
          <p:spPr>
            <a:xfrm>
              <a:off x="5272325" y="4780725"/>
              <a:ext cx="55050" cy="53125"/>
            </a:xfrm>
            <a:custGeom>
              <a:avLst/>
              <a:gdLst/>
              <a:ahLst/>
              <a:cxnLst/>
              <a:rect l="l" t="t" r="r" b="b"/>
              <a:pathLst>
                <a:path w="2202" h="2125" extrusionOk="0">
                  <a:moveTo>
                    <a:pt x="1573" y="0"/>
                  </a:moveTo>
                  <a:cubicBezTo>
                    <a:pt x="1434" y="0"/>
                    <a:pt x="1294" y="57"/>
                    <a:pt x="1169" y="148"/>
                  </a:cubicBezTo>
                  <a:cubicBezTo>
                    <a:pt x="729" y="478"/>
                    <a:pt x="399" y="918"/>
                    <a:pt x="151" y="1413"/>
                  </a:cubicBezTo>
                  <a:cubicBezTo>
                    <a:pt x="41" y="1620"/>
                    <a:pt x="0" y="1854"/>
                    <a:pt x="220" y="2033"/>
                  </a:cubicBezTo>
                  <a:cubicBezTo>
                    <a:pt x="301" y="2098"/>
                    <a:pt x="380" y="2125"/>
                    <a:pt x="456" y="2125"/>
                  </a:cubicBezTo>
                  <a:cubicBezTo>
                    <a:pt x="588" y="2125"/>
                    <a:pt x="712" y="2046"/>
                    <a:pt x="826" y="1950"/>
                  </a:cubicBezTo>
                  <a:cubicBezTo>
                    <a:pt x="1184" y="1648"/>
                    <a:pt x="1541" y="1345"/>
                    <a:pt x="1871" y="1028"/>
                  </a:cubicBezTo>
                  <a:cubicBezTo>
                    <a:pt x="2009" y="905"/>
                    <a:pt x="2077" y="725"/>
                    <a:pt x="2202" y="520"/>
                  </a:cubicBezTo>
                  <a:cubicBezTo>
                    <a:pt x="2064" y="354"/>
                    <a:pt x="1981" y="175"/>
                    <a:pt x="1844" y="79"/>
                  </a:cubicBezTo>
                  <a:cubicBezTo>
                    <a:pt x="1757" y="25"/>
                    <a:pt x="1665" y="0"/>
                    <a:pt x="1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31"/>
            <p:cNvSpPr/>
            <p:nvPr/>
          </p:nvSpPr>
          <p:spPr>
            <a:xfrm>
              <a:off x="5341800" y="5252800"/>
              <a:ext cx="52300" cy="47625"/>
            </a:xfrm>
            <a:custGeom>
              <a:avLst/>
              <a:gdLst/>
              <a:ahLst/>
              <a:cxnLst/>
              <a:rect l="l" t="t" r="r" b="b"/>
              <a:pathLst>
                <a:path w="2092" h="1905" extrusionOk="0">
                  <a:moveTo>
                    <a:pt x="1563" y="1"/>
                  </a:moveTo>
                  <a:cubicBezTo>
                    <a:pt x="1478" y="1"/>
                    <a:pt x="1391" y="23"/>
                    <a:pt x="1307" y="72"/>
                  </a:cubicBezTo>
                  <a:cubicBezTo>
                    <a:pt x="771" y="375"/>
                    <a:pt x="371" y="828"/>
                    <a:pt x="55" y="1338"/>
                  </a:cubicBezTo>
                  <a:cubicBezTo>
                    <a:pt x="0" y="1434"/>
                    <a:pt x="14" y="1668"/>
                    <a:pt x="83" y="1764"/>
                  </a:cubicBezTo>
                  <a:cubicBezTo>
                    <a:pt x="179" y="1861"/>
                    <a:pt x="371" y="1874"/>
                    <a:pt x="523" y="1901"/>
                  </a:cubicBezTo>
                  <a:cubicBezTo>
                    <a:pt x="531" y="1903"/>
                    <a:pt x="539" y="1904"/>
                    <a:pt x="547" y="1904"/>
                  </a:cubicBezTo>
                  <a:cubicBezTo>
                    <a:pt x="600" y="1904"/>
                    <a:pt x="668" y="1868"/>
                    <a:pt x="716" y="1833"/>
                  </a:cubicBezTo>
                  <a:cubicBezTo>
                    <a:pt x="1114" y="1544"/>
                    <a:pt x="1499" y="1283"/>
                    <a:pt x="1872" y="966"/>
                  </a:cubicBezTo>
                  <a:cubicBezTo>
                    <a:pt x="1995" y="870"/>
                    <a:pt x="2050" y="691"/>
                    <a:pt x="2092" y="608"/>
                  </a:cubicBezTo>
                  <a:cubicBezTo>
                    <a:pt x="2081" y="240"/>
                    <a:pt x="1837" y="1"/>
                    <a:pt x="1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31"/>
            <p:cNvSpPr/>
            <p:nvPr/>
          </p:nvSpPr>
          <p:spPr>
            <a:xfrm>
              <a:off x="5179450" y="4772350"/>
              <a:ext cx="56675" cy="48450"/>
            </a:xfrm>
            <a:custGeom>
              <a:avLst/>
              <a:gdLst/>
              <a:ahLst/>
              <a:cxnLst/>
              <a:rect l="l" t="t" r="r" b="b"/>
              <a:pathLst>
                <a:path w="2267" h="1938" extrusionOk="0">
                  <a:moveTo>
                    <a:pt x="1786" y="0"/>
                  </a:moveTo>
                  <a:cubicBezTo>
                    <a:pt x="1680" y="0"/>
                    <a:pt x="1567" y="36"/>
                    <a:pt x="1459" y="112"/>
                  </a:cubicBezTo>
                  <a:cubicBezTo>
                    <a:pt x="1005" y="442"/>
                    <a:pt x="592" y="855"/>
                    <a:pt x="193" y="1253"/>
                  </a:cubicBezTo>
                  <a:cubicBezTo>
                    <a:pt x="41" y="1405"/>
                    <a:pt x="1" y="1625"/>
                    <a:pt x="152" y="1803"/>
                  </a:cubicBezTo>
                  <a:cubicBezTo>
                    <a:pt x="234" y="1900"/>
                    <a:pt x="331" y="1938"/>
                    <a:pt x="431" y="1938"/>
                  </a:cubicBezTo>
                  <a:cubicBezTo>
                    <a:pt x="530" y="1938"/>
                    <a:pt x="633" y="1900"/>
                    <a:pt x="729" y="1845"/>
                  </a:cubicBezTo>
                  <a:cubicBezTo>
                    <a:pt x="1156" y="1556"/>
                    <a:pt x="1597" y="1267"/>
                    <a:pt x="1995" y="950"/>
                  </a:cubicBezTo>
                  <a:cubicBezTo>
                    <a:pt x="2133" y="840"/>
                    <a:pt x="2202" y="648"/>
                    <a:pt x="2257" y="565"/>
                  </a:cubicBezTo>
                  <a:cubicBezTo>
                    <a:pt x="2266" y="213"/>
                    <a:pt x="2047" y="0"/>
                    <a:pt x="1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31"/>
            <p:cNvSpPr/>
            <p:nvPr/>
          </p:nvSpPr>
          <p:spPr>
            <a:xfrm>
              <a:off x="5420550" y="5199525"/>
              <a:ext cx="54725" cy="45050"/>
            </a:xfrm>
            <a:custGeom>
              <a:avLst/>
              <a:gdLst/>
              <a:ahLst/>
              <a:cxnLst/>
              <a:rect l="l" t="t" r="r" b="b"/>
              <a:pathLst>
                <a:path w="2189" h="1802" extrusionOk="0">
                  <a:moveTo>
                    <a:pt x="1674" y="1"/>
                  </a:moveTo>
                  <a:cubicBezTo>
                    <a:pt x="1572" y="1"/>
                    <a:pt x="1466" y="32"/>
                    <a:pt x="1363" y="98"/>
                  </a:cubicBezTo>
                  <a:cubicBezTo>
                    <a:pt x="950" y="373"/>
                    <a:pt x="578" y="730"/>
                    <a:pt x="221" y="1088"/>
                  </a:cubicBezTo>
                  <a:cubicBezTo>
                    <a:pt x="55" y="1240"/>
                    <a:pt x="0" y="1473"/>
                    <a:pt x="166" y="1680"/>
                  </a:cubicBezTo>
                  <a:cubicBezTo>
                    <a:pt x="247" y="1768"/>
                    <a:pt x="340" y="1801"/>
                    <a:pt x="435" y="1801"/>
                  </a:cubicBezTo>
                  <a:cubicBezTo>
                    <a:pt x="549" y="1801"/>
                    <a:pt x="666" y="1754"/>
                    <a:pt x="771" y="1694"/>
                  </a:cubicBezTo>
                  <a:cubicBezTo>
                    <a:pt x="1156" y="1473"/>
                    <a:pt x="1541" y="1240"/>
                    <a:pt x="1899" y="992"/>
                  </a:cubicBezTo>
                  <a:cubicBezTo>
                    <a:pt x="2051" y="882"/>
                    <a:pt x="2133" y="690"/>
                    <a:pt x="2188" y="607"/>
                  </a:cubicBezTo>
                  <a:cubicBezTo>
                    <a:pt x="2188" y="234"/>
                    <a:pt x="1952" y="1"/>
                    <a:pt x="16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31"/>
            <p:cNvSpPr/>
            <p:nvPr/>
          </p:nvSpPr>
          <p:spPr>
            <a:xfrm>
              <a:off x="4946600" y="5039900"/>
              <a:ext cx="52650" cy="47550"/>
            </a:xfrm>
            <a:custGeom>
              <a:avLst/>
              <a:gdLst/>
              <a:ahLst/>
              <a:cxnLst/>
              <a:rect l="l" t="t" r="r" b="b"/>
              <a:pathLst>
                <a:path w="2106" h="1902" extrusionOk="0">
                  <a:moveTo>
                    <a:pt x="1530" y="1"/>
                  </a:moveTo>
                  <a:cubicBezTo>
                    <a:pt x="1449" y="1"/>
                    <a:pt x="1368" y="24"/>
                    <a:pt x="1293" y="71"/>
                  </a:cubicBezTo>
                  <a:cubicBezTo>
                    <a:pt x="785" y="388"/>
                    <a:pt x="400" y="842"/>
                    <a:pt x="125" y="1379"/>
                  </a:cubicBezTo>
                  <a:cubicBezTo>
                    <a:pt x="0" y="1627"/>
                    <a:pt x="207" y="1902"/>
                    <a:pt x="510" y="1902"/>
                  </a:cubicBezTo>
                  <a:cubicBezTo>
                    <a:pt x="523" y="1902"/>
                    <a:pt x="550" y="1902"/>
                    <a:pt x="578" y="1887"/>
                  </a:cubicBezTo>
                  <a:cubicBezTo>
                    <a:pt x="1156" y="1640"/>
                    <a:pt x="1651" y="1282"/>
                    <a:pt x="1996" y="746"/>
                  </a:cubicBezTo>
                  <a:cubicBezTo>
                    <a:pt x="2106" y="554"/>
                    <a:pt x="2051" y="333"/>
                    <a:pt x="1899" y="168"/>
                  </a:cubicBezTo>
                  <a:cubicBezTo>
                    <a:pt x="1789" y="58"/>
                    <a:pt x="1659" y="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31"/>
            <p:cNvSpPr/>
            <p:nvPr/>
          </p:nvSpPr>
          <p:spPr>
            <a:xfrm>
              <a:off x="5101375" y="4948100"/>
              <a:ext cx="57800" cy="46450"/>
            </a:xfrm>
            <a:custGeom>
              <a:avLst/>
              <a:gdLst/>
              <a:ahLst/>
              <a:cxnLst/>
              <a:rect l="l" t="t" r="r" b="b"/>
              <a:pathLst>
                <a:path w="2312" h="1858" extrusionOk="0">
                  <a:moveTo>
                    <a:pt x="1907" y="1"/>
                  </a:moveTo>
                  <a:cubicBezTo>
                    <a:pt x="1900" y="1"/>
                    <a:pt x="1893" y="1"/>
                    <a:pt x="1886" y="1"/>
                  </a:cubicBezTo>
                  <a:cubicBezTo>
                    <a:pt x="1720" y="29"/>
                    <a:pt x="1541" y="84"/>
                    <a:pt x="1418" y="181"/>
                  </a:cubicBezTo>
                  <a:cubicBezTo>
                    <a:pt x="1018" y="511"/>
                    <a:pt x="633" y="869"/>
                    <a:pt x="262" y="1212"/>
                  </a:cubicBezTo>
                  <a:cubicBezTo>
                    <a:pt x="110" y="1350"/>
                    <a:pt x="0" y="1529"/>
                    <a:pt x="152" y="1722"/>
                  </a:cubicBezTo>
                  <a:cubicBezTo>
                    <a:pt x="222" y="1820"/>
                    <a:pt x="311" y="1857"/>
                    <a:pt x="404" y="1857"/>
                  </a:cubicBezTo>
                  <a:cubicBezTo>
                    <a:pt x="493" y="1857"/>
                    <a:pt x="587" y="1823"/>
                    <a:pt x="675" y="1777"/>
                  </a:cubicBezTo>
                  <a:cubicBezTo>
                    <a:pt x="1143" y="1487"/>
                    <a:pt x="1596" y="1212"/>
                    <a:pt x="2051" y="896"/>
                  </a:cubicBezTo>
                  <a:cubicBezTo>
                    <a:pt x="2188" y="799"/>
                    <a:pt x="2256" y="621"/>
                    <a:pt x="2311" y="538"/>
                  </a:cubicBezTo>
                  <a:cubicBezTo>
                    <a:pt x="2311" y="218"/>
                    <a:pt x="2143" y="1"/>
                    <a:pt x="1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31"/>
            <p:cNvSpPr/>
            <p:nvPr/>
          </p:nvSpPr>
          <p:spPr>
            <a:xfrm>
              <a:off x="5016075" y="5037750"/>
              <a:ext cx="53675" cy="54800"/>
            </a:xfrm>
            <a:custGeom>
              <a:avLst/>
              <a:gdLst/>
              <a:ahLst/>
              <a:cxnLst/>
              <a:rect l="l" t="t" r="r" b="b"/>
              <a:pathLst>
                <a:path w="2147" h="2192" extrusionOk="0">
                  <a:moveTo>
                    <a:pt x="1780" y="0"/>
                  </a:moveTo>
                  <a:cubicBezTo>
                    <a:pt x="1756" y="0"/>
                    <a:pt x="1732" y="2"/>
                    <a:pt x="1706" y="7"/>
                  </a:cubicBezTo>
                  <a:cubicBezTo>
                    <a:pt x="1569" y="34"/>
                    <a:pt x="1418" y="102"/>
                    <a:pt x="1321" y="199"/>
                  </a:cubicBezTo>
                  <a:cubicBezTo>
                    <a:pt x="895" y="667"/>
                    <a:pt x="482" y="1148"/>
                    <a:pt x="83" y="1643"/>
                  </a:cubicBezTo>
                  <a:cubicBezTo>
                    <a:pt x="15" y="1740"/>
                    <a:pt x="0" y="2001"/>
                    <a:pt x="70" y="2098"/>
                  </a:cubicBezTo>
                  <a:cubicBezTo>
                    <a:pt x="121" y="2165"/>
                    <a:pt x="183" y="2191"/>
                    <a:pt x="247" y="2191"/>
                  </a:cubicBezTo>
                  <a:cubicBezTo>
                    <a:pt x="353" y="2191"/>
                    <a:pt x="465" y="2120"/>
                    <a:pt x="551" y="2043"/>
                  </a:cubicBezTo>
                  <a:cubicBezTo>
                    <a:pt x="1033" y="1616"/>
                    <a:pt x="1500" y="1190"/>
                    <a:pt x="1954" y="750"/>
                  </a:cubicBezTo>
                  <a:cubicBezTo>
                    <a:pt x="2051" y="667"/>
                    <a:pt x="2106" y="515"/>
                    <a:pt x="2146" y="447"/>
                  </a:cubicBezTo>
                  <a:cubicBezTo>
                    <a:pt x="2146" y="162"/>
                    <a:pt x="1991" y="0"/>
                    <a:pt x="1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31"/>
            <p:cNvSpPr/>
            <p:nvPr/>
          </p:nvSpPr>
          <p:spPr>
            <a:xfrm>
              <a:off x="5181150" y="4859100"/>
              <a:ext cx="54375" cy="48450"/>
            </a:xfrm>
            <a:custGeom>
              <a:avLst/>
              <a:gdLst/>
              <a:ahLst/>
              <a:cxnLst/>
              <a:rect l="l" t="t" r="r" b="b"/>
              <a:pathLst>
                <a:path w="2175" h="1938" extrusionOk="0">
                  <a:moveTo>
                    <a:pt x="1830" y="1"/>
                  </a:moveTo>
                  <a:cubicBezTo>
                    <a:pt x="1774" y="1"/>
                    <a:pt x="1717" y="6"/>
                    <a:pt x="1666" y="12"/>
                  </a:cubicBezTo>
                  <a:cubicBezTo>
                    <a:pt x="1584" y="26"/>
                    <a:pt x="1501" y="109"/>
                    <a:pt x="1446" y="164"/>
                  </a:cubicBezTo>
                  <a:cubicBezTo>
                    <a:pt x="1047" y="562"/>
                    <a:pt x="661" y="947"/>
                    <a:pt x="276" y="1347"/>
                  </a:cubicBezTo>
                  <a:cubicBezTo>
                    <a:pt x="194" y="1429"/>
                    <a:pt x="111" y="1525"/>
                    <a:pt x="70" y="1635"/>
                  </a:cubicBezTo>
                  <a:cubicBezTo>
                    <a:pt x="1" y="1828"/>
                    <a:pt x="98" y="1938"/>
                    <a:pt x="345" y="1938"/>
                  </a:cubicBezTo>
                  <a:cubicBezTo>
                    <a:pt x="401" y="1910"/>
                    <a:pt x="524" y="1897"/>
                    <a:pt x="606" y="1828"/>
                  </a:cubicBezTo>
                  <a:cubicBezTo>
                    <a:pt x="1061" y="1470"/>
                    <a:pt x="1529" y="1112"/>
                    <a:pt x="1982" y="727"/>
                  </a:cubicBezTo>
                  <a:cubicBezTo>
                    <a:pt x="2079" y="659"/>
                    <a:pt x="2147" y="521"/>
                    <a:pt x="2162" y="411"/>
                  </a:cubicBezTo>
                  <a:cubicBezTo>
                    <a:pt x="2175" y="287"/>
                    <a:pt x="2120" y="122"/>
                    <a:pt x="2037" y="54"/>
                  </a:cubicBezTo>
                  <a:cubicBezTo>
                    <a:pt x="1988" y="13"/>
                    <a:pt x="1910" y="1"/>
                    <a:pt x="1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00" name="Google Shape;3500;p31"/>
          <p:cNvSpPr/>
          <p:nvPr/>
        </p:nvSpPr>
        <p:spPr>
          <a:xfrm rot="-899961">
            <a:off x="5221555" y="4677148"/>
            <a:ext cx="1137851" cy="531974"/>
          </a:xfrm>
          <a:custGeom>
            <a:avLst/>
            <a:gdLst/>
            <a:ahLst/>
            <a:cxnLst/>
            <a:rect l="l" t="t" r="r" b="b"/>
            <a:pathLst>
              <a:path w="22644" h="10586" extrusionOk="0">
                <a:moveTo>
                  <a:pt x="9057" y="1600"/>
                </a:moveTo>
                <a:cubicBezTo>
                  <a:pt x="9289" y="1600"/>
                  <a:pt x="9519" y="1640"/>
                  <a:pt x="9739" y="1713"/>
                </a:cubicBezTo>
                <a:cubicBezTo>
                  <a:pt x="9904" y="1768"/>
                  <a:pt x="10096" y="1851"/>
                  <a:pt x="10221" y="1988"/>
                </a:cubicBezTo>
                <a:cubicBezTo>
                  <a:pt x="10358" y="2153"/>
                  <a:pt x="10276" y="2333"/>
                  <a:pt x="10138" y="2470"/>
                </a:cubicBezTo>
                <a:cubicBezTo>
                  <a:pt x="9849" y="2759"/>
                  <a:pt x="9395" y="2938"/>
                  <a:pt x="9023" y="3089"/>
                </a:cubicBezTo>
                <a:cubicBezTo>
                  <a:pt x="8625" y="3241"/>
                  <a:pt x="8198" y="3364"/>
                  <a:pt x="7772" y="3446"/>
                </a:cubicBezTo>
                <a:cubicBezTo>
                  <a:pt x="7554" y="3489"/>
                  <a:pt x="7333" y="3521"/>
                  <a:pt x="7111" y="3543"/>
                </a:cubicBezTo>
                <a:lnTo>
                  <a:pt x="7111" y="3543"/>
                </a:lnTo>
                <a:cubicBezTo>
                  <a:pt x="7111" y="3470"/>
                  <a:pt x="7116" y="3397"/>
                  <a:pt x="7125" y="3323"/>
                </a:cubicBezTo>
                <a:cubicBezTo>
                  <a:pt x="7222" y="2525"/>
                  <a:pt x="7813" y="1851"/>
                  <a:pt x="8583" y="1658"/>
                </a:cubicBezTo>
                <a:cubicBezTo>
                  <a:pt x="8740" y="1619"/>
                  <a:pt x="8899" y="1600"/>
                  <a:pt x="9057" y="1600"/>
                </a:cubicBezTo>
                <a:close/>
                <a:moveTo>
                  <a:pt x="20667" y="1022"/>
                </a:moveTo>
                <a:cubicBezTo>
                  <a:pt x="21074" y="1022"/>
                  <a:pt x="21470" y="1137"/>
                  <a:pt x="21791" y="1438"/>
                </a:cubicBezTo>
                <a:cubicBezTo>
                  <a:pt x="22080" y="1700"/>
                  <a:pt x="22218" y="2071"/>
                  <a:pt x="22163" y="2456"/>
                </a:cubicBezTo>
                <a:cubicBezTo>
                  <a:pt x="22093" y="2869"/>
                  <a:pt x="21846" y="3226"/>
                  <a:pt x="21585" y="3529"/>
                </a:cubicBezTo>
                <a:cubicBezTo>
                  <a:pt x="21062" y="4134"/>
                  <a:pt x="20387" y="4630"/>
                  <a:pt x="19699" y="5042"/>
                </a:cubicBezTo>
                <a:cubicBezTo>
                  <a:pt x="18900" y="5513"/>
                  <a:pt x="18040" y="5867"/>
                  <a:pt x="17145" y="6118"/>
                </a:cubicBezTo>
                <a:lnTo>
                  <a:pt x="17145" y="6118"/>
                </a:lnTo>
                <a:cubicBezTo>
                  <a:pt x="17001" y="5752"/>
                  <a:pt x="16906" y="5368"/>
                  <a:pt x="16880" y="4974"/>
                </a:cubicBezTo>
                <a:cubicBezTo>
                  <a:pt x="16825" y="4189"/>
                  <a:pt x="17045" y="3419"/>
                  <a:pt x="17526" y="2786"/>
                </a:cubicBezTo>
                <a:cubicBezTo>
                  <a:pt x="18008" y="2153"/>
                  <a:pt x="18681" y="1658"/>
                  <a:pt x="19411" y="1328"/>
                </a:cubicBezTo>
                <a:cubicBezTo>
                  <a:pt x="19793" y="1151"/>
                  <a:pt x="20237" y="1022"/>
                  <a:pt x="20667" y="1022"/>
                </a:cubicBezTo>
                <a:close/>
                <a:moveTo>
                  <a:pt x="282" y="1"/>
                </a:moveTo>
                <a:cubicBezTo>
                  <a:pt x="141" y="1"/>
                  <a:pt x="0" y="149"/>
                  <a:pt x="95" y="310"/>
                </a:cubicBezTo>
                <a:cubicBezTo>
                  <a:pt x="976" y="1837"/>
                  <a:pt x="2406" y="3006"/>
                  <a:pt x="4057" y="3598"/>
                </a:cubicBezTo>
                <a:cubicBezTo>
                  <a:pt x="4814" y="3860"/>
                  <a:pt x="5612" y="3988"/>
                  <a:pt x="6409" y="3988"/>
                </a:cubicBezTo>
                <a:cubicBezTo>
                  <a:pt x="6519" y="3988"/>
                  <a:pt x="6629" y="3985"/>
                  <a:pt x="6739" y="3981"/>
                </a:cubicBezTo>
                <a:lnTo>
                  <a:pt x="6739" y="3981"/>
                </a:lnTo>
                <a:cubicBezTo>
                  <a:pt x="6739" y="3982"/>
                  <a:pt x="6739" y="3983"/>
                  <a:pt x="6740" y="3984"/>
                </a:cubicBezTo>
                <a:cubicBezTo>
                  <a:pt x="6891" y="4837"/>
                  <a:pt x="7497" y="5552"/>
                  <a:pt x="8212" y="6005"/>
                </a:cubicBezTo>
                <a:cubicBezTo>
                  <a:pt x="9065" y="6528"/>
                  <a:pt x="10083" y="6721"/>
                  <a:pt x="11059" y="6845"/>
                </a:cubicBezTo>
                <a:cubicBezTo>
                  <a:pt x="11855" y="6957"/>
                  <a:pt x="12650" y="7012"/>
                  <a:pt x="13445" y="7012"/>
                </a:cubicBezTo>
                <a:cubicBezTo>
                  <a:pt x="13531" y="7012"/>
                  <a:pt x="13616" y="7012"/>
                  <a:pt x="13701" y="7010"/>
                </a:cubicBezTo>
                <a:cubicBezTo>
                  <a:pt x="14779" y="6985"/>
                  <a:pt x="15863" y="6856"/>
                  <a:pt x="16914" y="6596"/>
                </a:cubicBezTo>
                <a:lnTo>
                  <a:pt x="16914" y="6596"/>
                </a:lnTo>
                <a:cubicBezTo>
                  <a:pt x="17639" y="8115"/>
                  <a:pt x="19062" y="9146"/>
                  <a:pt x="20539" y="9927"/>
                </a:cubicBezTo>
                <a:cubicBezTo>
                  <a:pt x="20965" y="10147"/>
                  <a:pt x="21392" y="10353"/>
                  <a:pt x="21818" y="10560"/>
                </a:cubicBezTo>
                <a:cubicBezTo>
                  <a:pt x="21852" y="10578"/>
                  <a:pt x="21885" y="10585"/>
                  <a:pt x="21916" y="10585"/>
                </a:cubicBezTo>
                <a:cubicBezTo>
                  <a:pt x="22103" y="10585"/>
                  <a:pt x="22225" y="10310"/>
                  <a:pt x="22025" y="10215"/>
                </a:cubicBezTo>
                <a:cubicBezTo>
                  <a:pt x="20484" y="9459"/>
                  <a:pt x="18806" y="8661"/>
                  <a:pt x="17773" y="7244"/>
                </a:cubicBezTo>
                <a:cubicBezTo>
                  <a:pt x="17601" y="7007"/>
                  <a:pt x="17445" y="6755"/>
                  <a:pt x="17312" y="6491"/>
                </a:cubicBezTo>
                <a:lnTo>
                  <a:pt x="17312" y="6491"/>
                </a:lnTo>
                <a:cubicBezTo>
                  <a:pt x="17840" y="6342"/>
                  <a:pt x="18358" y="6159"/>
                  <a:pt x="18861" y="5937"/>
                </a:cubicBezTo>
                <a:cubicBezTo>
                  <a:pt x="19644" y="5579"/>
                  <a:pt x="20387" y="5139"/>
                  <a:pt x="21048" y="4589"/>
                </a:cubicBezTo>
                <a:cubicBezTo>
                  <a:pt x="21736" y="4039"/>
                  <a:pt x="22506" y="3309"/>
                  <a:pt x="22575" y="2388"/>
                </a:cubicBezTo>
                <a:cubicBezTo>
                  <a:pt x="22644" y="1493"/>
                  <a:pt x="21901" y="792"/>
                  <a:pt x="21075" y="654"/>
                </a:cubicBezTo>
                <a:cubicBezTo>
                  <a:pt x="20928" y="626"/>
                  <a:pt x="20781" y="613"/>
                  <a:pt x="20633" y="613"/>
                </a:cubicBezTo>
                <a:cubicBezTo>
                  <a:pt x="19829" y="613"/>
                  <a:pt x="19030" y="998"/>
                  <a:pt x="18379" y="1452"/>
                </a:cubicBezTo>
                <a:cubicBezTo>
                  <a:pt x="17650" y="1933"/>
                  <a:pt x="17030" y="2593"/>
                  <a:pt x="16700" y="3406"/>
                </a:cubicBezTo>
                <a:cubicBezTo>
                  <a:pt x="16370" y="4231"/>
                  <a:pt x="16398" y="5152"/>
                  <a:pt x="16673" y="5992"/>
                </a:cubicBezTo>
                <a:cubicBezTo>
                  <a:pt x="16698" y="6070"/>
                  <a:pt x="16725" y="6146"/>
                  <a:pt x="16754" y="6221"/>
                </a:cubicBezTo>
                <a:lnTo>
                  <a:pt x="16754" y="6221"/>
                </a:lnTo>
                <a:cubicBezTo>
                  <a:pt x="15666" y="6488"/>
                  <a:pt x="14535" y="6610"/>
                  <a:pt x="13407" y="6610"/>
                </a:cubicBezTo>
                <a:cubicBezTo>
                  <a:pt x="12399" y="6610"/>
                  <a:pt x="11395" y="6513"/>
                  <a:pt x="10427" y="6336"/>
                </a:cubicBezTo>
                <a:cubicBezTo>
                  <a:pt x="9560" y="6185"/>
                  <a:pt x="8666" y="5923"/>
                  <a:pt x="7992" y="5332"/>
                </a:cubicBezTo>
                <a:cubicBezTo>
                  <a:pt x="7584" y="4964"/>
                  <a:pt x="7263" y="4481"/>
                  <a:pt x="7152" y="3951"/>
                </a:cubicBezTo>
                <a:lnTo>
                  <a:pt x="7152" y="3951"/>
                </a:lnTo>
                <a:cubicBezTo>
                  <a:pt x="8029" y="3864"/>
                  <a:pt x="8891" y="3624"/>
                  <a:pt x="9684" y="3241"/>
                </a:cubicBezTo>
                <a:cubicBezTo>
                  <a:pt x="10056" y="3048"/>
                  <a:pt x="10509" y="2828"/>
                  <a:pt x="10661" y="2415"/>
                </a:cubicBezTo>
                <a:cubicBezTo>
                  <a:pt x="10826" y="1961"/>
                  <a:pt x="10482" y="1603"/>
                  <a:pt x="10111" y="1425"/>
                </a:cubicBezTo>
                <a:cubicBezTo>
                  <a:pt x="9784" y="1270"/>
                  <a:pt x="9426" y="1192"/>
                  <a:pt x="9069" y="1192"/>
                </a:cubicBezTo>
                <a:cubicBezTo>
                  <a:pt x="8539" y="1192"/>
                  <a:pt x="8012" y="1362"/>
                  <a:pt x="7593" y="1700"/>
                </a:cubicBezTo>
                <a:cubicBezTo>
                  <a:pt x="7028" y="2149"/>
                  <a:pt x="6705" y="2859"/>
                  <a:pt x="6704" y="3572"/>
                </a:cubicBezTo>
                <a:lnTo>
                  <a:pt x="6704" y="3572"/>
                </a:lnTo>
                <a:cubicBezTo>
                  <a:pt x="6607" y="3576"/>
                  <a:pt x="6510" y="3578"/>
                  <a:pt x="6413" y="3578"/>
                </a:cubicBezTo>
                <a:cubicBezTo>
                  <a:pt x="5993" y="3578"/>
                  <a:pt x="5572" y="3540"/>
                  <a:pt x="5158" y="3461"/>
                </a:cubicBezTo>
                <a:cubicBezTo>
                  <a:pt x="3575" y="3158"/>
                  <a:pt x="2131" y="2291"/>
                  <a:pt x="1099" y="1053"/>
                </a:cubicBezTo>
                <a:cubicBezTo>
                  <a:pt x="851" y="750"/>
                  <a:pt x="645" y="434"/>
                  <a:pt x="453" y="104"/>
                </a:cubicBezTo>
                <a:cubicBezTo>
                  <a:pt x="410" y="31"/>
                  <a:pt x="346"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31"/>
          <p:cNvSpPr/>
          <p:nvPr/>
        </p:nvSpPr>
        <p:spPr>
          <a:xfrm rot="-5400000">
            <a:off x="4440091" y="4448331"/>
            <a:ext cx="263212" cy="1200787"/>
          </a:xfrm>
          <a:custGeom>
            <a:avLst/>
            <a:gdLst/>
            <a:ahLst/>
            <a:cxnLst/>
            <a:rect l="l" t="t" r="r" b="b"/>
            <a:pathLst>
              <a:path w="4053" h="18490" extrusionOk="0">
                <a:moveTo>
                  <a:pt x="420" y="1"/>
                </a:moveTo>
                <a:cubicBezTo>
                  <a:pt x="347" y="1"/>
                  <a:pt x="305" y="89"/>
                  <a:pt x="351" y="148"/>
                </a:cubicBezTo>
                <a:cubicBezTo>
                  <a:pt x="1397" y="1289"/>
                  <a:pt x="2347" y="2377"/>
                  <a:pt x="2910" y="3848"/>
                </a:cubicBezTo>
                <a:cubicBezTo>
                  <a:pt x="3433" y="5238"/>
                  <a:pt x="3653" y="6752"/>
                  <a:pt x="3598" y="8237"/>
                </a:cubicBezTo>
                <a:cubicBezTo>
                  <a:pt x="3530" y="9943"/>
                  <a:pt x="3103" y="11622"/>
                  <a:pt x="2497" y="13218"/>
                </a:cubicBezTo>
                <a:cubicBezTo>
                  <a:pt x="1837" y="14964"/>
                  <a:pt x="861" y="16533"/>
                  <a:pt x="76" y="18226"/>
                </a:cubicBezTo>
                <a:cubicBezTo>
                  <a:pt x="0" y="18367"/>
                  <a:pt x="114" y="18489"/>
                  <a:pt x="236" y="18489"/>
                </a:cubicBezTo>
                <a:cubicBezTo>
                  <a:pt x="292" y="18489"/>
                  <a:pt x="350" y="18464"/>
                  <a:pt x="393" y="18404"/>
                </a:cubicBezTo>
                <a:cubicBezTo>
                  <a:pt x="1424" y="16863"/>
                  <a:pt x="2237" y="15047"/>
                  <a:pt x="2897" y="13314"/>
                </a:cubicBezTo>
                <a:cubicBezTo>
                  <a:pt x="3543" y="11594"/>
                  <a:pt x="3983" y="9778"/>
                  <a:pt x="4011" y="7935"/>
                </a:cubicBezTo>
                <a:cubicBezTo>
                  <a:pt x="4053" y="5169"/>
                  <a:pt x="3090" y="1427"/>
                  <a:pt x="461" y="10"/>
                </a:cubicBezTo>
                <a:cubicBezTo>
                  <a:pt x="447" y="4"/>
                  <a:pt x="433"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02" name="Google Shape;3502;p31"/>
          <p:cNvGrpSpPr/>
          <p:nvPr/>
        </p:nvGrpSpPr>
        <p:grpSpPr>
          <a:xfrm rot="10800000">
            <a:off x="1974828" y="84993"/>
            <a:ext cx="333650" cy="198650"/>
            <a:chOff x="2645275" y="3236825"/>
            <a:chExt cx="333650" cy="198650"/>
          </a:xfrm>
        </p:grpSpPr>
        <p:sp>
          <p:nvSpPr>
            <p:cNvPr id="3503" name="Google Shape;3503;p31"/>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31"/>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31"/>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31"/>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31"/>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31"/>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9" name="Google Shape;3509;p31"/>
          <p:cNvGrpSpPr/>
          <p:nvPr/>
        </p:nvGrpSpPr>
        <p:grpSpPr>
          <a:xfrm rot="10800000">
            <a:off x="3667637" y="-240373"/>
            <a:ext cx="733505" cy="482151"/>
            <a:chOff x="6739600" y="291450"/>
            <a:chExt cx="504925" cy="331900"/>
          </a:xfrm>
        </p:grpSpPr>
        <p:sp>
          <p:nvSpPr>
            <p:cNvPr id="3510" name="Google Shape;3510;p31"/>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31"/>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31"/>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31"/>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31"/>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31"/>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31"/>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31"/>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31"/>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31"/>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31"/>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31"/>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31"/>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31"/>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31"/>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31"/>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31"/>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31"/>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31"/>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31"/>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31"/>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31"/>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31"/>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31"/>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4" name="Google Shape;3534;p31"/>
          <p:cNvGrpSpPr/>
          <p:nvPr/>
        </p:nvGrpSpPr>
        <p:grpSpPr>
          <a:xfrm rot="10800000">
            <a:off x="469890" y="937469"/>
            <a:ext cx="506717" cy="456779"/>
            <a:chOff x="593975" y="1926100"/>
            <a:chExt cx="917300" cy="826750"/>
          </a:xfrm>
        </p:grpSpPr>
        <p:sp>
          <p:nvSpPr>
            <p:cNvPr id="3535" name="Google Shape;3535;p31"/>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31"/>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31"/>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31"/>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31"/>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31"/>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31"/>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31"/>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31"/>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31"/>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31"/>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31"/>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31"/>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31"/>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31"/>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31"/>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31"/>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31"/>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31"/>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31"/>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31"/>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31"/>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31"/>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31"/>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31"/>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31"/>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31"/>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31"/>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31"/>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31"/>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31"/>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31"/>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31"/>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31"/>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31"/>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31"/>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71" name="Google Shape;3571;p31"/>
          <p:cNvSpPr/>
          <p:nvPr/>
        </p:nvSpPr>
        <p:spPr>
          <a:xfrm rot="10800000">
            <a:off x="5007351" y="-399775"/>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72" name="Google Shape;3572;p31"/>
          <p:cNvGrpSpPr/>
          <p:nvPr/>
        </p:nvGrpSpPr>
        <p:grpSpPr>
          <a:xfrm rot="1738723">
            <a:off x="1972022" y="4720721"/>
            <a:ext cx="959193" cy="808311"/>
            <a:chOff x="1844900" y="831875"/>
            <a:chExt cx="538300" cy="453625"/>
          </a:xfrm>
        </p:grpSpPr>
        <p:sp>
          <p:nvSpPr>
            <p:cNvPr id="3573" name="Google Shape;3573;p31"/>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31"/>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31"/>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31"/>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31"/>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31"/>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31"/>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31"/>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31"/>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31"/>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31"/>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31"/>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31"/>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31"/>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31"/>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8" name="Google Shape;3588;p31"/>
          <p:cNvSpPr/>
          <p:nvPr/>
        </p:nvSpPr>
        <p:spPr>
          <a:xfrm rot="10800000">
            <a:off x="-2022503" y="4690012"/>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31"/>
          <p:cNvSpPr/>
          <p:nvPr/>
        </p:nvSpPr>
        <p:spPr>
          <a:xfrm rot="10800000">
            <a:off x="-158357" y="4370271"/>
            <a:ext cx="389663" cy="207064"/>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0" name="Google Shape;3590;p31"/>
          <p:cNvGrpSpPr/>
          <p:nvPr/>
        </p:nvGrpSpPr>
        <p:grpSpPr>
          <a:xfrm rot="-6067296">
            <a:off x="6219134" y="-590658"/>
            <a:ext cx="1200721" cy="1182743"/>
            <a:chOff x="960250" y="302050"/>
            <a:chExt cx="721300" cy="710500"/>
          </a:xfrm>
        </p:grpSpPr>
        <p:sp>
          <p:nvSpPr>
            <p:cNvPr id="3591" name="Google Shape;3591;p31"/>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31"/>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31"/>
            <p:cNvSpPr/>
            <p:nvPr/>
          </p:nvSpPr>
          <p:spPr>
            <a:xfrm>
              <a:off x="961300" y="563475"/>
              <a:ext cx="49200" cy="51600"/>
            </a:xfrm>
            <a:custGeom>
              <a:avLst/>
              <a:gdLst/>
              <a:ahLst/>
              <a:cxnLst/>
              <a:rect l="l" t="t" r="r" b="b"/>
              <a:pathLst>
                <a:path w="1968" h="2064" extrusionOk="0">
                  <a:moveTo>
                    <a:pt x="1569" y="1"/>
                  </a:moveTo>
                  <a:lnTo>
                    <a:pt x="1569" y="1"/>
                  </a:lnTo>
                  <a:cubicBezTo>
                    <a:pt x="1101" y="249"/>
                    <a:pt x="634" y="496"/>
                    <a:pt x="151" y="744"/>
                  </a:cubicBezTo>
                  <a:cubicBezTo>
                    <a:pt x="96" y="896"/>
                    <a:pt x="41" y="1033"/>
                    <a:pt x="1" y="1184"/>
                  </a:cubicBezTo>
                  <a:cubicBezTo>
                    <a:pt x="289" y="1474"/>
                    <a:pt x="592" y="1762"/>
                    <a:pt x="894" y="2037"/>
                  </a:cubicBezTo>
                  <a:cubicBezTo>
                    <a:pt x="913" y="2056"/>
                    <a:pt x="951" y="2063"/>
                    <a:pt x="993" y="2063"/>
                  </a:cubicBezTo>
                  <a:cubicBezTo>
                    <a:pt x="1043" y="2063"/>
                    <a:pt x="1099" y="2052"/>
                    <a:pt x="1129" y="2037"/>
                  </a:cubicBezTo>
                  <a:cubicBezTo>
                    <a:pt x="1720" y="1707"/>
                    <a:pt x="1968" y="634"/>
                    <a:pt x="1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31"/>
            <p:cNvSpPr/>
            <p:nvPr/>
          </p:nvSpPr>
          <p:spPr>
            <a:xfrm>
              <a:off x="1369900" y="483900"/>
              <a:ext cx="97025" cy="89125"/>
            </a:xfrm>
            <a:custGeom>
              <a:avLst/>
              <a:gdLst/>
              <a:ahLst/>
              <a:cxnLst/>
              <a:rect l="l" t="t" r="r" b="b"/>
              <a:pathLst>
                <a:path w="3881" h="3565" extrusionOk="0">
                  <a:moveTo>
                    <a:pt x="1766" y="0"/>
                  </a:moveTo>
                  <a:cubicBezTo>
                    <a:pt x="1100" y="0"/>
                    <a:pt x="583" y="399"/>
                    <a:pt x="331" y="1135"/>
                  </a:cubicBezTo>
                  <a:cubicBezTo>
                    <a:pt x="1" y="2098"/>
                    <a:pt x="496" y="3171"/>
                    <a:pt x="1417" y="3473"/>
                  </a:cubicBezTo>
                  <a:cubicBezTo>
                    <a:pt x="1597" y="3535"/>
                    <a:pt x="1779" y="3564"/>
                    <a:pt x="1959" y="3564"/>
                  </a:cubicBezTo>
                  <a:cubicBezTo>
                    <a:pt x="2662" y="3564"/>
                    <a:pt x="3320" y="3118"/>
                    <a:pt x="3551" y="2428"/>
                  </a:cubicBezTo>
                  <a:cubicBezTo>
                    <a:pt x="3881" y="1437"/>
                    <a:pt x="3399" y="447"/>
                    <a:pt x="2422" y="116"/>
                  </a:cubicBezTo>
                  <a:cubicBezTo>
                    <a:pt x="2192" y="39"/>
                    <a:pt x="1972" y="0"/>
                    <a:pt x="1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31"/>
            <p:cNvSpPr/>
            <p:nvPr/>
          </p:nvSpPr>
          <p:spPr>
            <a:xfrm>
              <a:off x="1442825" y="640325"/>
              <a:ext cx="89100" cy="74425"/>
            </a:xfrm>
            <a:custGeom>
              <a:avLst/>
              <a:gdLst/>
              <a:ahLst/>
              <a:cxnLst/>
              <a:rect l="l" t="t" r="r" b="b"/>
              <a:pathLst>
                <a:path w="3564" h="2977" extrusionOk="0">
                  <a:moveTo>
                    <a:pt x="1841" y="1"/>
                  </a:moveTo>
                  <a:cubicBezTo>
                    <a:pt x="1157" y="1"/>
                    <a:pt x="503" y="399"/>
                    <a:pt x="276" y="1027"/>
                  </a:cubicBezTo>
                  <a:cubicBezTo>
                    <a:pt x="1" y="1770"/>
                    <a:pt x="441" y="2609"/>
                    <a:pt x="1239" y="2885"/>
                  </a:cubicBezTo>
                  <a:cubicBezTo>
                    <a:pt x="1418" y="2947"/>
                    <a:pt x="1604" y="2977"/>
                    <a:pt x="1788" y="2977"/>
                  </a:cubicBezTo>
                  <a:cubicBezTo>
                    <a:pt x="2450" y="2977"/>
                    <a:pt x="3087" y="2593"/>
                    <a:pt x="3303" y="1990"/>
                  </a:cubicBezTo>
                  <a:cubicBezTo>
                    <a:pt x="3563" y="1206"/>
                    <a:pt x="3165" y="366"/>
                    <a:pt x="2395" y="91"/>
                  </a:cubicBezTo>
                  <a:cubicBezTo>
                    <a:pt x="2213" y="30"/>
                    <a:pt x="2026" y="1"/>
                    <a:pt x="18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31"/>
            <p:cNvSpPr/>
            <p:nvPr/>
          </p:nvSpPr>
          <p:spPr>
            <a:xfrm>
              <a:off x="1395375" y="838150"/>
              <a:ext cx="93900" cy="73950"/>
            </a:xfrm>
            <a:custGeom>
              <a:avLst/>
              <a:gdLst/>
              <a:ahLst/>
              <a:cxnLst/>
              <a:rect l="l" t="t" r="r" b="b"/>
              <a:pathLst>
                <a:path w="3756" h="2958" extrusionOk="0">
                  <a:moveTo>
                    <a:pt x="2059" y="0"/>
                  </a:moveTo>
                  <a:cubicBezTo>
                    <a:pt x="1399" y="0"/>
                    <a:pt x="858" y="278"/>
                    <a:pt x="468" y="833"/>
                  </a:cubicBezTo>
                  <a:cubicBezTo>
                    <a:pt x="0" y="1493"/>
                    <a:pt x="178" y="2166"/>
                    <a:pt x="440" y="2841"/>
                  </a:cubicBezTo>
                  <a:cubicBezTo>
                    <a:pt x="464" y="2899"/>
                    <a:pt x="634" y="2957"/>
                    <a:pt x="753" y="2957"/>
                  </a:cubicBezTo>
                  <a:cubicBezTo>
                    <a:pt x="774" y="2957"/>
                    <a:pt x="794" y="2955"/>
                    <a:pt x="811" y="2951"/>
                  </a:cubicBezTo>
                  <a:cubicBezTo>
                    <a:pt x="1747" y="2676"/>
                    <a:pt x="2572" y="2208"/>
                    <a:pt x="3315" y="1589"/>
                  </a:cubicBezTo>
                  <a:cubicBezTo>
                    <a:pt x="3742" y="1245"/>
                    <a:pt x="3755" y="928"/>
                    <a:pt x="3370" y="530"/>
                  </a:cubicBezTo>
                  <a:cubicBezTo>
                    <a:pt x="3205" y="350"/>
                    <a:pt x="2985" y="240"/>
                    <a:pt x="2834" y="130"/>
                  </a:cubicBezTo>
                  <a:cubicBezTo>
                    <a:pt x="2587" y="75"/>
                    <a:pt x="2421" y="20"/>
                    <a:pt x="2242" y="7"/>
                  </a:cubicBezTo>
                  <a:cubicBezTo>
                    <a:pt x="2180" y="2"/>
                    <a:pt x="2119" y="0"/>
                    <a:pt x="20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31"/>
            <p:cNvSpPr/>
            <p:nvPr/>
          </p:nvSpPr>
          <p:spPr>
            <a:xfrm>
              <a:off x="1172475" y="589375"/>
              <a:ext cx="82225" cy="77275"/>
            </a:xfrm>
            <a:custGeom>
              <a:avLst/>
              <a:gdLst/>
              <a:ahLst/>
              <a:cxnLst/>
              <a:rect l="l" t="t" r="r" b="b"/>
              <a:pathLst>
                <a:path w="3289" h="3091" extrusionOk="0">
                  <a:moveTo>
                    <a:pt x="1368" y="1"/>
                  </a:moveTo>
                  <a:cubicBezTo>
                    <a:pt x="914" y="1"/>
                    <a:pt x="494" y="298"/>
                    <a:pt x="317" y="809"/>
                  </a:cubicBezTo>
                  <a:cubicBezTo>
                    <a:pt x="1" y="1703"/>
                    <a:pt x="454" y="2639"/>
                    <a:pt x="1349" y="2982"/>
                  </a:cubicBezTo>
                  <a:cubicBezTo>
                    <a:pt x="1537" y="3055"/>
                    <a:pt x="1725" y="3091"/>
                    <a:pt x="1906" y="3091"/>
                  </a:cubicBezTo>
                  <a:cubicBezTo>
                    <a:pt x="2308" y="3091"/>
                    <a:pt x="2675" y="2915"/>
                    <a:pt x="2931" y="2584"/>
                  </a:cubicBezTo>
                  <a:cubicBezTo>
                    <a:pt x="3275" y="2157"/>
                    <a:pt x="3289" y="1551"/>
                    <a:pt x="2890" y="1043"/>
                  </a:cubicBezTo>
                  <a:cubicBezTo>
                    <a:pt x="2656" y="726"/>
                    <a:pt x="2353" y="451"/>
                    <a:pt x="2023" y="217"/>
                  </a:cubicBezTo>
                  <a:cubicBezTo>
                    <a:pt x="1813" y="70"/>
                    <a:pt x="1587" y="1"/>
                    <a:pt x="1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31"/>
            <p:cNvSpPr/>
            <p:nvPr/>
          </p:nvSpPr>
          <p:spPr>
            <a:xfrm>
              <a:off x="1244725" y="770200"/>
              <a:ext cx="92875" cy="67925"/>
            </a:xfrm>
            <a:custGeom>
              <a:avLst/>
              <a:gdLst/>
              <a:ahLst/>
              <a:cxnLst/>
              <a:rect l="l" t="t" r="r" b="b"/>
              <a:pathLst>
                <a:path w="3715" h="2717" extrusionOk="0">
                  <a:moveTo>
                    <a:pt x="2095" y="0"/>
                  </a:moveTo>
                  <a:cubicBezTo>
                    <a:pt x="1539" y="0"/>
                    <a:pt x="950" y="239"/>
                    <a:pt x="605" y="634"/>
                  </a:cubicBezTo>
                  <a:cubicBezTo>
                    <a:pt x="0" y="1349"/>
                    <a:pt x="248" y="2298"/>
                    <a:pt x="1114" y="2615"/>
                  </a:cubicBezTo>
                  <a:cubicBezTo>
                    <a:pt x="1305" y="2683"/>
                    <a:pt x="1508" y="2716"/>
                    <a:pt x="1711" y="2716"/>
                  </a:cubicBezTo>
                  <a:cubicBezTo>
                    <a:pt x="2325" y="2716"/>
                    <a:pt x="2944" y="2417"/>
                    <a:pt x="3275" y="1900"/>
                  </a:cubicBezTo>
                  <a:cubicBezTo>
                    <a:pt x="3715" y="1212"/>
                    <a:pt x="3440" y="372"/>
                    <a:pt x="2669" y="97"/>
                  </a:cubicBezTo>
                  <a:cubicBezTo>
                    <a:pt x="2491" y="31"/>
                    <a:pt x="22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31"/>
            <p:cNvSpPr/>
            <p:nvPr/>
          </p:nvSpPr>
          <p:spPr>
            <a:xfrm>
              <a:off x="1190700" y="302050"/>
              <a:ext cx="80875" cy="80125"/>
            </a:xfrm>
            <a:custGeom>
              <a:avLst/>
              <a:gdLst/>
              <a:ahLst/>
              <a:cxnLst/>
              <a:rect l="l" t="t" r="r" b="b"/>
              <a:pathLst>
                <a:path w="3235" h="3205" extrusionOk="0">
                  <a:moveTo>
                    <a:pt x="339" y="1"/>
                  </a:moveTo>
                  <a:cubicBezTo>
                    <a:pt x="226" y="1"/>
                    <a:pt x="42" y="103"/>
                    <a:pt x="28" y="181"/>
                  </a:cubicBezTo>
                  <a:cubicBezTo>
                    <a:pt x="1" y="291"/>
                    <a:pt x="111" y="442"/>
                    <a:pt x="180" y="552"/>
                  </a:cubicBezTo>
                  <a:cubicBezTo>
                    <a:pt x="413" y="924"/>
                    <a:pt x="703" y="1254"/>
                    <a:pt x="895" y="1640"/>
                  </a:cubicBezTo>
                  <a:cubicBezTo>
                    <a:pt x="1088" y="2052"/>
                    <a:pt x="1226" y="2506"/>
                    <a:pt x="1363" y="2946"/>
                  </a:cubicBezTo>
                  <a:cubicBezTo>
                    <a:pt x="1420" y="3118"/>
                    <a:pt x="1506" y="3204"/>
                    <a:pt x="1660" y="3204"/>
                  </a:cubicBezTo>
                  <a:cubicBezTo>
                    <a:pt x="1691" y="3204"/>
                    <a:pt x="1725" y="3201"/>
                    <a:pt x="1762" y="3194"/>
                  </a:cubicBezTo>
                  <a:cubicBezTo>
                    <a:pt x="2381" y="3071"/>
                    <a:pt x="2835" y="2754"/>
                    <a:pt x="3069" y="2107"/>
                  </a:cubicBezTo>
                  <a:cubicBezTo>
                    <a:pt x="3234" y="1612"/>
                    <a:pt x="3179" y="1089"/>
                    <a:pt x="2972" y="567"/>
                  </a:cubicBezTo>
                  <a:cubicBezTo>
                    <a:pt x="2932" y="470"/>
                    <a:pt x="2807" y="346"/>
                    <a:pt x="2697" y="332"/>
                  </a:cubicBezTo>
                  <a:cubicBezTo>
                    <a:pt x="1927" y="209"/>
                    <a:pt x="1143" y="99"/>
                    <a:pt x="358" y="2"/>
                  </a:cubicBezTo>
                  <a:cubicBezTo>
                    <a:pt x="352" y="1"/>
                    <a:pt x="346" y="1"/>
                    <a:pt x="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31"/>
            <p:cNvSpPr/>
            <p:nvPr/>
          </p:nvSpPr>
          <p:spPr>
            <a:xfrm>
              <a:off x="1503000" y="540600"/>
              <a:ext cx="79825" cy="88575"/>
            </a:xfrm>
            <a:custGeom>
              <a:avLst/>
              <a:gdLst/>
              <a:ahLst/>
              <a:cxnLst/>
              <a:rect l="l" t="t" r="r" b="b"/>
              <a:pathLst>
                <a:path w="3193" h="3543" extrusionOk="0">
                  <a:moveTo>
                    <a:pt x="1159" y="0"/>
                  </a:moveTo>
                  <a:cubicBezTo>
                    <a:pt x="1121" y="0"/>
                    <a:pt x="1089" y="7"/>
                    <a:pt x="1074" y="22"/>
                  </a:cubicBezTo>
                  <a:cubicBezTo>
                    <a:pt x="813" y="256"/>
                    <a:pt x="524" y="490"/>
                    <a:pt x="358" y="793"/>
                  </a:cubicBezTo>
                  <a:cubicBezTo>
                    <a:pt x="1" y="1481"/>
                    <a:pt x="166" y="2237"/>
                    <a:pt x="730" y="2815"/>
                  </a:cubicBezTo>
                  <a:cubicBezTo>
                    <a:pt x="1188" y="3282"/>
                    <a:pt x="1840" y="3543"/>
                    <a:pt x="2454" y="3543"/>
                  </a:cubicBezTo>
                  <a:cubicBezTo>
                    <a:pt x="2708" y="3543"/>
                    <a:pt x="2955" y="3499"/>
                    <a:pt x="3179" y="3407"/>
                  </a:cubicBezTo>
                  <a:cubicBezTo>
                    <a:pt x="3179" y="3379"/>
                    <a:pt x="3193" y="3352"/>
                    <a:pt x="3193" y="3337"/>
                  </a:cubicBezTo>
                  <a:cubicBezTo>
                    <a:pt x="2615" y="2251"/>
                    <a:pt x="2037" y="1178"/>
                    <a:pt x="1432" y="105"/>
                  </a:cubicBezTo>
                  <a:cubicBezTo>
                    <a:pt x="1402" y="45"/>
                    <a:pt x="1258" y="0"/>
                    <a:pt x="1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31"/>
            <p:cNvSpPr/>
            <p:nvPr/>
          </p:nvSpPr>
          <p:spPr>
            <a:xfrm>
              <a:off x="1555650" y="713775"/>
              <a:ext cx="80825" cy="76400"/>
            </a:xfrm>
            <a:custGeom>
              <a:avLst/>
              <a:gdLst/>
              <a:ahLst/>
              <a:cxnLst/>
              <a:rect l="l" t="t" r="r" b="b"/>
              <a:pathLst>
                <a:path w="3233" h="3056" extrusionOk="0">
                  <a:moveTo>
                    <a:pt x="1756" y="0"/>
                  </a:moveTo>
                  <a:cubicBezTo>
                    <a:pt x="1731" y="0"/>
                    <a:pt x="1705" y="1"/>
                    <a:pt x="1679" y="2"/>
                  </a:cubicBezTo>
                  <a:cubicBezTo>
                    <a:pt x="1046" y="15"/>
                    <a:pt x="633" y="373"/>
                    <a:pt x="358" y="923"/>
                  </a:cubicBezTo>
                  <a:cubicBezTo>
                    <a:pt x="0" y="1653"/>
                    <a:pt x="151" y="2341"/>
                    <a:pt x="509" y="3056"/>
                  </a:cubicBezTo>
                  <a:cubicBezTo>
                    <a:pt x="1417" y="2299"/>
                    <a:pt x="2312" y="1570"/>
                    <a:pt x="3233" y="827"/>
                  </a:cubicBezTo>
                  <a:cubicBezTo>
                    <a:pt x="2862" y="325"/>
                    <a:pt x="2391" y="0"/>
                    <a:pt x="17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31"/>
            <p:cNvSpPr/>
            <p:nvPr/>
          </p:nvSpPr>
          <p:spPr>
            <a:xfrm>
              <a:off x="1027675" y="637550"/>
              <a:ext cx="94275" cy="65950"/>
            </a:xfrm>
            <a:custGeom>
              <a:avLst/>
              <a:gdLst/>
              <a:ahLst/>
              <a:cxnLst/>
              <a:rect l="l" t="t" r="r" b="b"/>
              <a:pathLst>
                <a:path w="3771" h="2638" extrusionOk="0">
                  <a:moveTo>
                    <a:pt x="1252" y="1"/>
                  </a:moveTo>
                  <a:cubicBezTo>
                    <a:pt x="840" y="1"/>
                    <a:pt x="424" y="125"/>
                    <a:pt x="0" y="437"/>
                  </a:cubicBezTo>
                  <a:cubicBezTo>
                    <a:pt x="1253" y="1262"/>
                    <a:pt x="2436" y="2046"/>
                    <a:pt x="3770" y="2638"/>
                  </a:cubicBezTo>
                  <a:cubicBezTo>
                    <a:pt x="3770" y="1565"/>
                    <a:pt x="3165" y="560"/>
                    <a:pt x="2299" y="230"/>
                  </a:cubicBezTo>
                  <a:cubicBezTo>
                    <a:pt x="1950" y="91"/>
                    <a:pt x="1602" y="1"/>
                    <a:pt x="1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31"/>
            <p:cNvSpPr/>
            <p:nvPr/>
          </p:nvSpPr>
          <p:spPr>
            <a:xfrm>
              <a:off x="1396375" y="742025"/>
              <a:ext cx="64000" cy="56100"/>
            </a:xfrm>
            <a:custGeom>
              <a:avLst/>
              <a:gdLst/>
              <a:ahLst/>
              <a:cxnLst/>
              <a:rect l="l" t="t" r="r" b="b"/>
              <a:pathLst>
                <a:path w="2560" h="2244" extrusionOk="0">
                  <a:moveTo>
                    <a:pt x="1299" y="0"/>
                  </a:moveTo>
                  <a:cubicBezTo>
                    <a:pt x="829" y="0"/>
                    <a:pt x="392" y="266"/>
                    <a:pt x="221" y="715"/>
                  </a:cubicBezTo>
                  <a:cubicBezTo>
                    <a:pt x="1" y="1293"/>
                    <a:pt x="318" y="1967"/>
                    <a:pt x="881" y="2174"/>
                  </a:cubicBezTo>
                  <a:cubicBezTo>
                    <a:pt x="1007" y="2222"/>
                    <a:pt x="1138" y="2244"/>
                    <a:pt x="1267" y="2244"/>
                  </a:cubicBezTo>
                  <a:cubicBezTo>
                    <a:pt x="1731" y="2244"/>
                    <a:pt x="2182" y="1954"/>
                    <a:pt x="2354" y="1513"/>
                  </a:cubicBezTo>
                  <a:cubicBezTo>
                    <a:pt x="2560" y="949"/>
                    <a:pt x="2257" y="261"/>
                    <a:pt x="1707" y="68"/>
                  </a:cubicBezTo>
                  <a:cubicBezTo>
                    <a:pt x="1572" y="22"/>
                    <a:pt x="1434" y="0"/>
                    <a:pt x="1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31"/>
            <p:cNvSpPr/>
            <p:nvPr/>
          </p:nvSpPr>
          <p:spPr>
            <a:xfrm>
              <a:off x="1139475" y="516700"/>
              <a:ext cx="78075" cy="36500"/>
            </a:xfrm>
            <a:custGeom>
              <a:avLst/>
              <a:gdLst/>
              <a:ahLst/>
              <a:cxnLst/>
              <a:rect l="l" t="t" r="r" b="b"/>
              <a:pathLst>
                <a:path w="3123" h="1460" extrusionOk="0">
                  <a:moveTo>
                    <a:pt x="0" y="1"/>
                  </a:moveTo>
                  <a:lnTo>
                    <a:pt x="0" y="1"/>
                  </a:lnTo>
                  <a:cubicBezTo>
                    <a:pt x="206" y="799"/>
                    <a:pt x="633" y="1212"/>
                    <a:pt x="1279" y="1391"/>
                  </a:cubicBezTo>
                  <a:cubicBezTo>
                    <a:pt x="1449" y="1436"/>
                    <a:pt x="1615" y="1460"/>
                    <a:pt x="1775" y="1460"/>
                  </a:cubicBezTo>
                  <a:cubicBezTo>
                    <a:pt x="2199" y="1460"/>
                    <a:pt x="2583" y="1296"/>
                    <a:pt x="2903" y="936"/>
                  </a:cubicBezTo>
                  <a:cubicBezTo>
                    <a:pt x="3027" y="799"/>
                    <a:pt x="3123" y="566"/>
                    <a:pt x="3095" y="386"/>
                  </a:cubicBezTo>
                  <a:cubicBezTo>
                    <a:pt x="3082" y="290"/>
                    <a:pt x="2779" y="235"/>
                    <a:pt x="2614" y="180"/>
                  </a:cubicBezTo>
                  <a:cubicBezTo>
                    <a:pt x="2559" y="153"/>
                    <a:pt x="2504" y="153"/>
                    <a:pt x="2462" y="153"/>
                  </a:cubicBezTo>
                  <a:cubicBezTo>
                    <a:pt x="1679" y="98"/>
                    <a:pt x="881" y="56"/>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31"/>
            <p:cNvSpPr/>
            <p:nvPr/>
          </p:nvSpPr>
          <p:spPr>
            <a:xfrm>
              <a:off x="1119850" y="780175"/>
              <a:ext cx="58850" cy="61425"/>
            </a:xfrm>
            <a:custGeom>
              <a:avLst/>
              <a:gdLst/>
              <a:ahLst/>
              <a:cxnLst/>
              <a:rect l="l" t="t" r="r" b="b"/>
              <a:pathLst>
                <a:path w="2354" h="2457" extrusionOk="0">
                  <a:moveTo>
                    <a:pt x="1831" y="0"/>
                  </a:moveTo>
                  <a:cubicBezTo>
                    <a:pt x="1184" y="551"/>
                    <a:pt x="633" y="1156"/>
                    <a:pt x="207" y="1871"/>
                  </a:cubicBezTo>
                  <a:cubicBezTo>
                    <a:pt x="0" y="2216"/>
                    <a:pt x="70" y="2326"/>
                    <a:pt x="468" y="2422"/>
                  </a:cubicBezTo>
                  <a:cubicBezTo>
                    <a:pt x="561" y="2446"/>
                    <a:pt x="657" y="2457"/>
                    <a:pt x="755" y="2457"/>
                  </a:cubicBezTo>
                  <a:cubicBezTo>
                    <a:pt x="1224" y="2457"/>
                    <a:pt x="1725" y="2194"/>
                    <a:pt x="2009" y="1761"/>
                  </a:cubicBezTo>
                  <a:cubicBezTo>
                    <a:pt x="2354" y="1253"/>
                    <a:pt x="2312" y="620"/>
                    <a:pt x="18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31"/>
            <p:cNvSpPr/>
            <p:nvPr/>
          </p:nvSpPr>
          <p:spPr>
            <a:xfrm>
              <a:off x="1074800" y="902825"/>
              <a:ext cx="46800" cy="69150"/>
            </a:xfrm>
            <a:custGeom>
              <a:avLst/>
              <a:gdLst/>
              <a:ahLst/>
              <a:cxnLst/>
              <a:rect l="l" t="t" r="r" b="b"/>
              <a:pathLst>
                <a:path w="1872" h="2766" extrusionOk="0">
                  <a:moveTo>
                    <a:pt x="826" y="0"/>
                  </a:moveTo>
                  <a:cubicBezTo>
                    <a:pt x="734" y="0"/>
                    <a:pt x="666" y="69"/>
                    <a:pt x="619" y="254"/>
                  </a:cubicBezTo>
                  <a:cubicBezTo>
                    <a:pt x="509" y="667"/>
                    <a:pt x="358" y="1065"/>
                    <a:pt x="262" y="1465"/>
                  </a:cubicBezTo>
                  <a:cubicBezTo>
                    <a:pt x="152" y="1878"/>
                    <a:pt x="97" y="2290"/>
                    <a:pt x="1" y="2758"/>
                  </a:cubicBezTo>
                  <a:cubicBezTo>
                    <a:pt x="57" y="2763"/>
                    <a:pt x="111" y="2765"/>
                    <a:pt x="164" y="2765"/>
                  </a:cubicBezTo>
                  <a:cubicBezTo>
                    <a:pt x="708" y="2765"/>
                    <a:pt x="1089" y="2513"/>
                    <a:pt x="1390" y="2125"/>
                  </a:cubicBezTo>
                  <a:cubicBezTo>
                    <a:pt x="1872" y="1465"/>
                    <a:pt x="1720" y="515"/>
                    <a:pt x="1087" y="102"/>
                  </a:cubicBezTo>
                  <a:cubicBezTo>
                    <a:pt x="985" y="42"/>
                    <a:pt x="898" y="0"/>
                    <a:pt x="8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31"/>
            <p:cNvSpPr/>
            <p:nvPr/>
          </p:nvSpPr>
          <p:spPr>
            <a:xfrm>
              <a:off x="1241775" y="433175"/>
              <a:ext cx="50425" cy="62925"/>
            </a:xfrm>
            <a:custGeom>
              <a:avLst/>
              <a:gdLst/>
              <a:ahLst/>
              <a:cxnLst/>
              <a:rect l="l" t="t" r="r" b="b"/>
              <a:pathLst>
                <a:path w="2017" h="2517" extrusionOk="0">
                  <a:moveTo>
                    <a:pt x="412" y="0"/>
                  </a:moveTo>
                  <a:cubicBezTo>
                    <a:pt x="84" y="0"/>
                    <a:pt x="0" y="147"/>
                    <a:pt x="118" y="535"/>
                  </a:cubicBezTo>
                  <a:cubicBezTo>
                    <a:pt x="283" y="1058"/>
                    <a:pt x="476" y="1553"/>
                    <a:pt x="668" y="2063"/>
                  </a:cubicBezTo>
                  <a:cubicBezTo>
                    <a:pt x="723" y="2241"/>
                    <a:pt x="847" y="2516"/>
                    <a:pt x="944" y="2516"/>
                  </a:cubicBezTo>
                  <a:cubicBezTo>
                    <a:pt x="1122" y="2516"/>
                    <a:pt x="1315" y="2366"/>
                    <a:pt x="1466" y="2241"/>
                  </a:cubicBezTo>
                  <a:cubicBezTo>
                    <a:pt x="1576" y="2145"/>
                    <a:pt x="1632" y="1980"/>
                    <a:pt x="1672" y="1911"/>
                  </a:cubicBezTo>
                  <a:cubicBezTo>
                    <a:pt x="2017" y="976"/>
                    <a:pt x="1494" y="109"/>
                    <a:pt x="599" y="12"/>
                  </a:cubicBezTo>
                  <a:cubicBezTo>
                    <a:pt x="530" y="5"/>
                    <a:pt x="467" y="0"/>
                    <a:pt x="4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31"/>
            <p:cNvSpPr/>
            <p:nvPr/>
          </p:nvSpPr>
          <p:spPr>
            <a:xfrm>
              <a:off x="1240600" y="890150"/>
              <a:ext cx="66375" cy="35875"/>
            </a:xfrm>
            <a:custGeom>
              <a:avLst/>
              <a:gdLst/>
              <a:ahLst/>
              <a:cxnLst/>
              <a:rect l="l" t="t" r="r" b="b"/>
              <a:pathLst>
                <a:path w="2655" h="1435" extrusionOk="0">
                  <a:moveTo>
                    <a:pt x="1232" y="1"/>
                  </a:moveTo>
                  <a:cubicBezTo>
                    <a:pt x="1202" y="1"/>
                    <a:pt x="1172" y="2"/>
                    <a:pt x="1141" y="4"/>
                  </a:cubicBezTo>
                  <a:cubicBezTo>
                    <a:pt x="468" y="73"/>
                    <a:pt x="0" y="679"/>
                    <a:pt x="68" y="1435"/>
                  </a:cubicBezTo>
                  <a:cubicBezTo>
                    <a:pt x="936" y="1407"/>
                    <a:pt x="1789" y="1380"/>
                    <a:pt x="2655" y="1339"/>
                  </a:cubicBezTo>
                  <a:cubicBezTo>
                    <a:pt x="2602" y="600"/>
                    <a:pt x="1930" y="1"/>
                    <a:pt x="1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31"/>
            <p:cNvSpPr/>
            <p:nvPr/>
          </p:nvSpPr>
          <p:spPr>
            <a:xfrm>
              <a:off x="1402250" y="370000"/>
              <a:ext cx="57800" cy="45950"/>
            </a:xfrm>
            <a:custGeom>
              <a:avLst/>
              <a:gdLst/>
              <a:ahLst/>
              <a:cxnLst/>
              <a:rect l="l" t="t" r="r" b="b"/>
              <a:pathLst>
                <a:path w="2312" h="1838" extrusionOk="0">
                  <a:moveTo>
                    <a:pt x="315" y="0"/>
                  </a:moveTo>
                  <a:cubicBezTo>
                    <a:pt x="303" y="0"/>
                    <a:pt x="294" y="3"/>
                    <a:pt x="289" y="8"/>
                  </a:cubicBezTo>
                  <a:cubicBezTo>
                    <a:pt x="179" y="118"/>
                    <a:pt x="83" y="297"/>
                    <a:pt x="68" y="463"/>
                  </a:cubicBezTo>
                  <a:cubicBezTo>
                    <a:pt x="0" y="958"/>
                    <a:pt x="234" y="1343"/>
                    <a:pt x="646" y="1604"/>
                  </a:cubicBezTo>
                  <a:cubicBezTo>
                    <a:pt x="894" y="1755"/>
                    <a:pt x="1148" y="1838"/>
                    <a:pt x="1422" y="1838"/>
                  </a:cubicBezTo>
                  <a:cubicBezTo>
                    <a:pt x="1695" y="1838"/>
                    <a:pt x="1988" y="1755"/>
                    <a:pt x="2312" y="1576"/>
                  </a:cubicBezTo>
                  <a:cubicBezTo>
                    <a:pt x="1719" y="1081"/>
                    <a:pt x="1211" y="628"/>
                    <a:pt x="674" y="187"/>
                  </a:cubicBezTo>
                  <a:cubicBezTo>
                    <a:pt x="579" y="104"/>
                    <a:pt x="391"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31"/>
            <p:cNvSpPr/>
            <p:nvPr/>
          </p:nvSpPr>
          <p:spPr>
            <a:xfrm>
              <a:off x="1089575" y="577300"/>
              <a:ext cx="45425" cy="40725"/>
            </a:xfrm>
            <a:custGeom>
              <a:avLst/>
              <a:gdLst/>
              <a:ahLst/>
              <a:cxnLst/>
              <a:rect l="l" t="t" r="r" b="b"/>
              <a:pathLst>
                <a:path w="1817" h="1629" extrusionOk="0">
                  <a:moveTo>
                    <a:pt x="950" y="1"/>
                  </a:moveTo>
                  <a:cubicBezTo>
                    <a:pt x="607" y="1"/>
                    <a:pt x="286" y="224"/>
                    <a:pt x="153" y="590"/>
                  </a:cubicBezTo>
                  <a:cubicBezTo>
                    <a:pt x="1" y="1003"/>
                    <a:pt x="180" y="1429"/>
                    <a:pt x="579" y="1581"/>
                  </a:cubicBezTo>
                  <a:cubicBezTo>
                    <a:pt x="667" y="1613"/>
                    <a:pt x="759" y="1628"/>
                    <a:pt x="852" y="1628"/>
                  </a:cubicBezTo>
                  <a:cubicBezTo>
                    <a:pt x="1193" y="1628"/>
                    <a:pt x="1533" y="1421"/>
                    <a:pt x="1652" y="1086"/>
                  </a:cubicBezTo>
                  <a:cubicBezTo>
                    <a:pt x="1817" y="659"/>
                    <a:pt x="1611" y="178"/>
                    <a:pt x="1198" y="40"/>
                  </a:cubicBezTo>
                  <a:cubicBezTo>
                    <a:pt x="1116" y="14"/>
                    <a:pt x="1032" y="1"/>
                    <a:pt x="9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31"/>
            <p:cNvSpPr/>
            <p:nvPr/>
          </p:nvSpPr>
          <p:spPr>
            <a:xfrm>
              <a:off x="1353400" y="646250"/>
              <a:ext cx="43700" cy="37975"/>
            </a:xfrm>
            <a:custGeom>
              <a:avLst/>
              <a:gdLst/>
              <a:ahLst/>
              <a:cxnLst/>
              <a:rect l="l" t="t" r="r" b="b"/>
              <a:pathLst>
                <a:path w="1748" h="1519" extrusionOk="0">
                  <a:moveTo>
                    <a:pt x="936" y="0"/>
                  </a:moveTo>
                  <a:cubicBezTo>
                    <a:pt x="601" y="0"/>
                    <a:pt x="250" y="212"/>
                    <a:pt x="138" y="515"/>
                  </a:cubicBezTo>
                  <a:cubicBezTo>
                    <a:pt x="1" y="914"/>
                    <a:pt x="206" y="1340"/>
                    <a:pt x="619" y="1478"/>
                  </a:cubicBezTo>
                  <a:cubicBezTo>
                    <a:pt x="695" y="1506"/>
                    <a:pt x="775" y="1519"/>
                    <a:pt x="856" y="1519"/>
                  </a:cubicBezTo>
                  <a:cubicBezTo>
                    <a:pt x="1169" y="1519"/>
                    <a:pt x="1487" y="1319"/>
                    <a:pt x="1597" y="1024"/>
                  </a:cubicBezTo>
                  <a:cubicBezTo>
                    <a:pt x="1747" y="625"/>
                    <a:pt x="1541" y="171"/>
                    <a:pt x="1156" y="34"/>
                  </a:cubicBezTo>
                  <a:cubicBezTo>
                    <a:pt x="1085" y="11"/>
                    <a:pt x="1011" y="0"/>
                    <a:pt x="9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31"/>
            <p:cNvSpPr/>
            <p:nvPr/>
          </p:nvSpPr>
          <p:spPr>
            <a:xfrm>
              <a:off x="1314525" y="392775"/>
              <a:ext cx="39600" cy="34925"/>
            </a:xfrm>
            <a:custGeom>
              <a:avLst/>
              <a:gdLst/>
              <a:ahLst/>
              <a:cxnLst/>
              <a:rect l="l" t="t" r="r" b="b"/>
              <a:pathLst>
                <a:path w="1584" h="1397" extrusionOk="0">
                  <a:moveTo>
                    <a:pt x="770" y="0"/>
                  </a:moveTo>
                  <a:cubicBezTo>
                    <a:pt x="493" y="0"/>
                    <a:pt x="234" y="170"/>
                    <a:pt x="138" y="445"/>
                  </a:cubicBezTo>
                  <a:cubicBezTo>
                    <a:pt x="0" y="817"/>
                    <a:pt x="180" y="1216"/>
                    <a:pt x="510" y="1353"/>
                  </a:cubicBezTo>
                  <a:cubicBezTo>
                    <a:pt x="589" y="1382"/>
                    <a:pt x="671" y="1396"/>
                    <a:pt x="753" y="1396"/>
                  </a:cubicBezTo>
                  <a:cubicBezTo>
                    <a:pt x="1059" y="1396"/>
                    <a:pt x="1362" y="1206"/>
                    <a:pt x="1459" y="913"/>
                  </a:cubicBezTo>
                  <a:cubicBezTo>
                    <a:pt x="1583" y="570"/>
                    <a:pt x="1376" y="184"/>
                    <a:pt x="1019" y="47"/>
                  </a:cubicBezTo>
                  <a:cubicBezTo>
                    <a:pt x="937" y="15"/>
                    <a:pt x="852" y="0"/>
                    <a:pt x="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31"/>
            <p:cNvSpPr/>
            <p:nvPr/>
          </p:nvSpPr>
          <p:spPr>
            <a:xfrm>
              <a:off x="1294250" y="605200"/>
              <a:ext cx="29600" cy="25375"/>
            </a:xfrm>
            <a:custGeom>
              <a:avLst/>
              <a:gdLst/>
              <a:ahLst/>
              <a:cxnLst/>
              <a:rect l="l" t="t" r="r" b="b"/>
              <a:pathLst>
                <a:path w="1184" h="1015" extrusionOk="0">
                  <a:moveTo>
                    <a:pt x="596" y="1"/>
                  </a:moveTo>
                  <a:cubicBezTo>
                    <a:pt x="376" y="1"/>
                    <a:pt x="174" y="133"/>
                    <a:pt x="96" y="355"/>
                  </a:cubicBezTo>
                  <a:cubicBezTo>
                    <a:pt x="0" y="630"/>
                    <a:pt x="151" y="905"/>
                    <a:pt x="441" y="988"/>
                  </a:cubicBezTo>
                  <a:cubicBezTo>
                    <a:pt x="506" y="1006"/>
                    <a:pt x="568" y="1015"/>
                    <a:pt x="625" y="1015"/>
                  </a:cubicBezTo>
                  <a:cubicBezTo>
                    <a:pt x="829" y="1015"/>
                    <a:pt x="976" y="900"/>
                    <a:pt x="1073" y="685"/>
                  </a:cubicBezTo>
                  <a:cubicBezTo>
                    <a:pt x="1183" y="423"/>
                    <a:pt x="1032" y="120"/>
                    <a:pt x="756" y="25"/>
                  </a:cubicBezTo>
                  <a:cubicBezTo>
                    <a:pt x="703" y="9"/>
                    <a:pt x="649"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14" name="Google Shape;3614;p31"/>
          <p:cNvSpPr/>
          <p:nvPr/>
        </p:nvSpPr>
        <p:spPr>
          <a:xfrm rot="-7740737">
            <a:off x="6773572" y="5025550"/>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68"/>
        <p:cNvGrpSpPr/>
        <p:nvPr/>
      </p:nvGrpSpPr>
      <p:grpSpPr>
        <a:xfrm>
          <a:off x="0" y="0"/>
          <a:ext cx="0" cy="0"/>
          <a:chOff x="0" y="0"/>
          <a:chExt cx="0" cy="0"/>
        </a:xfrm>
      </p:grpSpPr>
      <p:sp>
        <p:nvSpPr>
          <p:cNvPr id="269" name="Google Shape;269;p3"/>
          <p:cNvSpPr txBox="1">
            <a:spLocks noGrp="1"/>
          </p:cNvSpPr>
          <p:nvPr>
            <p:ph type="title"/>
          </p:nvPr>
        </p:nvSpPr>
        <p:spPr>
          <a:xfrm>
            <a:off x="2152350" y="2042700"/>
            <a:ext cx="4839300" cy="1561500"/>
          </a:xfrm>
          <a:prstGeom prst="rect">
            <a:avLst/>
          </a:prstGeom>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0" name="Google Shape;270;p3"/>
          <p:cNvSpPr txBox="1">
            <a:spLocks noGrp="1"/>
          </p:cNvSpPr>
          <p:nvPr>
            <p:ph type="title" idx="2" hasCustomPrompt="1"/>
          </p:nvPr>
        </p:nvSpPr>
        <p:spPr>
          <a:xfrm>
            <a:off x="3925875" y="1004525"/>
            <a:ext cx="1268400" cy="992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1" name="Google Shape;271;p3"/>
          <p:cNvSpPr txBox="1">
            <a:spLocks noGrp="1"/>
          </p:cNvSpPr>
          <p:nvPr>
            <p:ph type="subTitle" idx="1"/>
          </p:nvPr>
        </p:nvSpPr>
        <p:spPr>
          <a:xfrm>
            <a:off x="2152350" y="3649675"/>
            <a:ext cx="4839300" cy="474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72" name="Google Shape;272;p3"/>
          <p:cNvGrpSpPr/>
          <p:nvPr/>
        </p:nvGrpSpPr>
        <p:grpSpPr>
          <a:xfrm rot="5400000" flipH="1">
            <a:off x="-1652870" y="-503030"/>
            <a:ext cx="3863820" cy="1504029"/>
            <a:chOff x="5118925" y="3316075"/>
            <a:chExt cx="2765798" cy="1076613"/>
          </a:xfrm>
        </p:grpSpPr>
        <p:sp>
          <p:nvSpPr>
            <p:cNvPr id="273" name="Google Shape;273;p3"/>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3"/>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3"/>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3"/>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3"/>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3"/>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3"/>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3"/>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3"/>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3"/>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3"/>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3"/>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 name="Google Shape;307;p3"/>
          <p:cNvSpPr/>
          <p:nvPr/>
        </p:nvSpPr>
        <p:spPr>
          <a:xfrm>
            <a:off x="5391575" y="-2952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 name="Google Shape;308;p3"/>
          <p:cNvGrpSpPr/>
          <p:nvPr/>
        </p:nvGrpSpPr>
        <p:grpSpPr>
          <a:xfrm rot="-2700000">
            <a:off x="5326241" y="4536159"/>
            <a:ext cx="5320660" cy="2891879"/>
            <a:chOff x="4056367" y="1569400"/>
            <a:chExt cx="976783" cy="530900"/>
          </a:xfrm>
        </p:grpSpPr>
        <p:sp>
          <p:nvSpPr>
            <p:cNvPr id="309" name="Google Shape;309;p3"/>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
            <p:cNvSpPr/>
            <p:nvPr/>
          </p:nvSpPr>
          <p:spPr>
            <a:xfrm>
              <a:off x="4056367" y="1634236"/>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1" name="Google Shape;311;p3"/>
          <p:cNvSpPr/>
          <p:nvPr/>
        </p:nvSpPr>
        <p:spPr>
          <a:xfrm rot="-4475127">
            <a:off x="1900264" y="-646155"/>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3"/>
          <p:cNvSpPr/>
          <p:nvPr/>
        </p:nvSpPr>
        <p:spPr>
          <a:xfrm rot="1666954">
            <a:off x="8695928" y="561785"/>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3"/>
          <p:cNvSpPr/>
          <p:nvPr/>
        </p:nvSpPr>
        <p:spPr>
          <a:xfrm rot="1600803">
            <a:off x="1051295" y="4749662"/>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
          <p:cNvSpPr/>
          <p:nvPr/>
        </p:nvSpPr>
        <p:spPr>
          <a:xfrm rot="-2700000">
            <a:off x="-1024076" y="4058815"/>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5" name="Google Shape;315;p3"/>
          <p:cNvGrpSpPr/>
          <p:nvPr/>
        </p:nvGrpSpPr>
        <p:grpSpPr>
          <a:xfrm>
            <a:off x="289162" y="2417569"/>
            <a:ext cx="424054" cy="474297"/>
            <a:chOff x="6809075" y="3709775"/>
            <a:chExt cx="385925" cy="431650"/>
          </a:xfrm>
        </p:grpSpPr>
        <p:sp>
          <p:nvSpPr>
            <p:cNvPr id="316" name="Google Shape;316;p3"/>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3"/>
          <p:cNvGrpSpPr/>
          <p:nvPr/>
        </p:nvGrpSpPr>
        <p:grpSpPr>
          <a:xfrm>
            <a:off x="8513178" y="2760315"/>
            <a:ext cx="828074" cy="992713"/>
            <a:chOff x="5937150" y="5007400"/>
            <a:chExt cx="373225" cy="447450"/>
          </a:xfrm>
        </p:grpSpPr>
        <p:sp>
          <p:nvSpPr>
            <p:cNvPr id="331" name="Google Shape;331;p3"/>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4" name="Google Shape;334;p3"/>
          <p:cNvSpPr/>
          <p:nvPr/>
        </p:nvSpPr>
        <p:spPr>
          <a:xfrm rot="7764463">
            <a:off x="2432869" y="4886208"/>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 name="Google Shape;335;p3"/>
          <p:cNvGrpSpPr/>
          <p:nvPr/>
        </p:nvGrpSpPr>
        <p:grpSpPr>
          <a:xfrm>
            <a:off x="4002036" y="-176435"/>
            <a:ext cx="733505" cy="482151"/>
            <a:chOff x="6739600" y="291450"/>
            <a:chExt cx="504925" cy="331900"/>
          </a:xfrm>
        </p:grpSpPr>
        <p:sp>
          <p:nvSpPr>
            <p:cNvPr id="336" name="Google Shape;336;p3"/>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3"/>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3"/>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3"/>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3"/>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3"/>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3"/>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3"/>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3"/>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3"/>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3"/>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3"/>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3"/>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3"/>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3"/>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 name="Google Shape;360;p3"/>
          <p:cNvGrpSpPr/>
          <p:nvPr/>
        </p:nvGrpSpPr>
        <p:grpSpPr>
          <a:xfrm>
            <a:off x="4365717" y="4904313"/>
            <a:ext cx="959756" cy="597643"/>
            <a:chOff x="4819000" y="1410925"/>
            <a:chExt cx="327450" cy="203925"/>
          </a:xfrm>
        </p:grpSpPr>
        <p:sp>
          <p:nvSpPr>
            <p:cNvPr id="361" name="Google Shape;361;p3"/>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3"/>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69"/>
        <p:cNvGrpSpPr/>
        <p:nvPr/>
      </p:nvGrpSpPr>
      <p:grpSpPr>
        <a:xfrm>
          <a:off x="0" y="0"/>
          <a:ext cx="0" cy="0"/>
          <a:chOff x="0" y="0"/>
          <a:chExt cx="0" cy="0"/>
        </a:xfrm>
      </p:grpSpPr>
      <p:sp>
        <p:nvSpPr>
          <p:cNvPr id="370" name="Google Shape;370;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1" name="Google Shape;371;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Darker Grotesque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p:txBody>
      </p:sp>
      <p:sp>
        <p:nvSpPr>
          <p:cNvPr id="372" name="Google Shape;372;p4"/>
          <p:cNvSpPr/>
          <p:nvPr/>
        </p:nvSpPr>
        <p:spPr>
          <a:xfrm rot="-2858433" flipH="1">
            <a:off x="6122018" y="4290891"/>
            <a:ext cx="5125935" cy="2891909"/>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4"/>
          <p:cNvSpPr/>
          <p:nvPr/>
        </p:nvSpPr>
        <p:spPr>
          <a:xfrm rot="-2858433" flipH="1">
            <a:off x="-312200" y="4284127"/>
            <a:ext cx="669186" cy="534777"/>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4"/>
          <p:cNvSpPr/>
          <p:nvPr/>
        </p:nvSpPr>
        <p:spPr>
          <a:xfrm rot="6994426" flipH="1">
            <a:off x="8512552" y="-298216"/>
            <a:ext cx="897889" cy="1192392"/>
          </a:xfrm>
          <a:custGeom>
            <a:avLst/>
            <a:gdLst/>
            <a:ahLst/>
            <a:cxnLst/>
            <a:rect l="l" t="t" r="r" b="b"/>
            <a:pathLst>
              <a:path w="15277" h="20287" extrusionOk="0">
                <a:moveTo>
                  <a:pt x="10374" y="0"/>
                </a:moveTo>
                <a:cubicBezTo>
                  <a:pt x="9929" y="0"/>
                  <a:pt x="9487" y="42"/>
                  <a:pt x="9051" y="110"/>
                </a:cubicBezTo>
                <a:cubicBezTo>
                  <a:pt x="6181" y="493"/>
                  <a:pt x="3753" y="1714"/>
                  <a:pt x="1781" y="3848"/>
                </a:cubicBezTo>
                <a:cubicBezTo>
                  <a:pt x="1207" y="4466"/>
                  <a:pt x="648" y="5143"/>
                  <a:pt x="309" y="5938"/>
                </a:cubicBezTo>
                <a:cubicBezTo>
                  <a:pt x="118" y="6394"/>
                  <a:pt x="0" y="6880"/>
                  <a:pt x="103" y="7380"/>
                </a:cubicBezTo>
                <a:cubicBezTo>
                  <a:pt x="265" y="8204"/>
                  <a:pt x="810" y="8690"/>
                  <a:pt x="1546" y="8999"/>
                </a:cubicBezTo>
                <a:cubicBezTo>
                  <a:pt x="2015" y="9200"/>
                  <a:pt x="2502" y="9264"/>
                  <a:pt x="2996" y="9264"/>
                </a:cubicBezTo>
                <a:cubicBezTo>
                  <a:pt x="3262" y="9264"/>
                  <a:pt x="3530" y="9245"/>
                  <a:pt x="3797" y="9220"/>
                </a:cubicBezTo>
                <a:cubicBezTo>
                  <a:pt x="5784" y="9014"/>
                  <a:pt x="7682" y="8484"/>
                  <a:pt x="9493" y="7645"/>
                </a:cubicBezTo>
                <a:cubicBezTo>
                  <a:pt x="9684" y="7557"/>
                  <a:pt x="9875" y="7483"/>
                  <a:pt x="10052" y="7395"/>
                </a:cubicBezTo>
                <a:lnTo>
                  <a:pt x="10081" y="7439"/>
                </a:lnTo>
                <a:cubicBezTo>
                  <a:pt x="10022" y="7498"/>
                  <a:pt x="9949" y="7557"/>
                  <a:pt x="9890" y="7616"/>
                </a:cubicBezTo>
                <a:cubicBezTo>
                  <a:pt x="8507" y="8970"/>
                  <a:pt x="7565" y="10544"/>
                  <a:pt x="7403" y="12516"/>
                </a:cubicBezTo>
                <a:cubicBezTo>
                  <a:pt x="7359" y="13164"/>
                  <a:pt x="7388" y="13826"/>
                  <a:pt x="7697" y="14415"/>
                </a:cubicBezTo>
                <a:cubicBezTo>
                  <a:pt x="7986" y="14942"/>
                  <a:pt x="8469" y="15314"/>
                  <a:pt x="9033" y="15314"/>
                </a:cubicBezTo>
                <a:cubicBezTo>
                  <a:pt x="9304" y="15314"/>
                  <a:pt x="9594" y="15228"/>
                  <a:pt x="9890" y="15033"/>
                </a:cubicBezTo>
                <a:cubicBezTo>
                  <a:pt x="10287" y="14753"/>
                  <a:pt x="10640" y="14415"/>
                  <a:pt x="10979" y="14076"/>
                </a:cubicBezTo>
                <a:cubicBezTo>
                  <a:pt x="11200" y="13870"/>
                  <a:pt x="11435" y="13664"/>
                  <a:pt x="11626" y="13487"/>
                </a:cubicBezTo>
                <a:lnTo>
                  <a:pt x="11626" y="13487"/>
                </a:lnTo>
                <a:cubicBezTo>
                  <a:pt x="11376" y="14179"/>
                  <a:pt x="11229" y="14944"/>
                  <a:pt x="11303" y="15739"/>
                </a:cubicBezTo>
                <a:cubicBezTo>
                  <a:pt x="11362" y="16298"/>
                  <a:pt x="11494" y="16813"/>
                  <a:pt x="11921" y="17211"/>
                </a:cubicBezTo>
                <a:cubicBezTo>
                  <a:pt x="12107" y="17389"/>
                  <a:pt x="12324" y="17478"/>
                  <a:pt x="12546" y="17478"/>
                </a:cubicBezTo>
                <a:cubicBezTo>
                  <a:pt x="12727" y="17478"/>
                  <a:pt x="12911" y="17418"/>
                  <a:pt x="13083" y="17299"/>
                </a:cubicBezTo>
                <a:cubicBezTo>
                  <a:pt x="13304" y="17167"/>
                  <a:pt x="13466" y="16975"/>
                  <a:pt x="13613" y="16784"/>
                </a:cubicBezTo>
                <a:cubicBezTo>
                  <a:pt x="13819" y="16519"/>
                  <a:pt x="14011" y="16254"/>
                  <a:pt x="14246" y="15945"/>
                </a:cubicBezTo>
                <a:lnTo>
                  <a:pt x="14246" y="15945"/>
                </a:lnTo>
                <a:cubicBezTo>
                  <a:pt x="13966" y="17490"/>
                  <a:pt x="14128" y="18933"/>
                  <a:pt x="14879" y="20272"/>
                </a:cubicBezTo>
                <a:lnTo>
                  <a:pt x="14879" y="20286"/>
                </a:lnTo>
                <a:lnTo>
                  <a:pt x="15011" y="20286"/>
                </a:lnTo>
                <a:cubicBezTo>
                  <a:pt x="15100" y="20183"/>
                  <a:pt x="15070" y="20095"/>
                  <a:pt x="15011" y="19992"/>
                </a:cubicBezTo>
                <a:cubicBezTo>
                  <a:pt x="14599" y="19197"/>
                  <a:pt x="14393" y="18329"/>
                  <a:pt x="14378" y="17431"/>
                </a:cubicBezTo>
                <a:cubicBezTo>
                  <a:pt x="14364" y="16475"/>
                  <a:pt x="14496" y="15548"/>
                  <a:pt x="14982" y="14694"/>
                </a:cubicBezTo>
                <a:cubicBezTo>
                  <a:pt x="15085" y="14518"/>
                  <a:pt x="15188" y="14341"/>
                  <a:pt x="15276" y="14164"/>
                </a:cubicBezTo>
                <a:lnTo>
                  <a:pt x="15276" y="13944"/>
                </a:lnTo>
                <a:cubicBezTo>
                  <a:pt x="15244" y="13928"/>
                  <a:pt x="15214" y="13920"/>
                  <a:pt x="15186" y="13920"/>
                </a:cubicBezTo>
                <a:cubicBezTo>
                  <a:pt x="15112" y="13920"/>
                  <a:pt x="15054" y="13972"/>
                  <a:pt x="15011" y="14047"/>
                </a:cubicBezTo>
                <a:cubicBezTo>
                  <a:pt x="14879" y="14297"/>
                  <a:pt x="14761" y="14532"/>
                  <a:pt x="14629" y="14783"/>
                </a:cubicBezTo>
                <a:cubicBezTo>
                  <a:pt x="14231" y="15548"/>
                  <a:pt x="13760" y="16269"/>
                  <a:pt x="13172" y="16902"/>
                </a:cubicBezTo>
                <a:cubicBezTo>
                  <a:pt x="12970" y="17123"/>
                  <a:pt x="12760" y="17229"/>
                  <a:pt x="12557" y="17229"/>
                </a:cubicBezTo>
                <a:cubicBezTo>
                  <a:pt x="12302" y="17229"/>
                  <a:pt x="12059" y="17060"/>
                  <a:pt x="11862" y="16740"/>
                </a:cubicBezTo>
                <a:cubicBezTo>
                  <a:pt x="11641" y="16372"/>
                  <a:pt x="11568" y="15945"/>
                  <a:pt x="11553" y="15518"/>
                </a:cubicBezTo>
                <a:cubicBezTo>
                  <a:pt x="11523" y="14312"/>
                  <a:pt x="11921" y="13223"/>
                  <a:pt x="12583" y="12207"/>
                </a:cubicBezTo>
                <a:cubicBezTo>
                  <a:pt x="12804" y="11869"/>
                  <a:pt x="13039" y="11530"/>
                  <a:pt x="13231" y="11177"/>
                </a:cubicBezTo>
                <a:cubicBezTo>
                  <a:pt x="13275" y="11089"/>
                  <a:pt x="13334" y="11000"/>
                  <a:pt x="13231" y="10942"/>
                </a:cubicBezTo>
                <a:cubicBezTo>
                  <a:pt x="13204" y="10927"/>
                  <a:pt x="13181" y="10920"/>
                  <a:pt x="13160" y="10920"/>
                </a:cubicBezTo>
                <a:cubicBezTo>
                  <a:pt x="13098" y="10920"/>
                  <a:pt x="13054" y="10975"/>
                  <a:pt x="13010" y="11030"/>
                </a:cubicBezTo>
                <a:cubicBezTo>
                  <a:pt x="12863" y="11265"/>
                  <a:pt x="12701" y="11471"/>
                  <a:pt x="12568" y="11707"/>
                </a:cubicBezTo>
                <a:cubicBezTo>
                  <a:pt x="11980" y="12708"/>
                  <a:pt x="11214" y="13532"/>
                  <a:pt x="10376" y="14312"/>
                </a:cubicBezTo>
                <a:cubicBezTo>
                  <a:pt x="10125" y="14547"/>
                  <a:pt x="9860" y="14783"/>
                  <a:pt x="9551" y="14930"/>
                </a:cubicBezTo>
                <a:cubicBezTo>
                  <a:pt x="9371" y="15014"/>
                  <a:pt x="9196" y="15055"/>
                  <a:pt x="9027" y="15055"/>
                </a:cubicBezTo>
                <a:cubicBezTo>
                  <a:pt x="8754" y="15055"/>
                  <a:pt x="8498" y="14947"/>
                  <a:pt x="8271" y="14738"/>
                </a:cubicBezTo>
                <a:cubicBezTo>
                  <a:pt x="7830" y="14341"/>
                  <a:pt x="7712" y="13811"/>
                  <a:pt x="7682" y="13267"/>
                </a:cubicBezTo>
                <a:cubicBezTo>
                  <a:pt x="7594" y="11854"/>
                  <a:pt x="8006" y="10588"/>
                  <a:pt x="8757" y="9411"/>
                </a:cubicBezTo>
                <a:cubicBezTo>
                  <a:pt x="9463" y="8293"/>
                  <a:pt x="10405" y="7410"/>
                  <a:pt x="11465" y="6630"/>
                </a:cubicBezTo>
                <a:cubicBezTo>
                  <a:pt x="11538" y="6585"/>
                  <a:pt x="11656" y="6512"/>
                  <a:pt x="11582" y="6394"/>
                </a:cubicBezTo>
                <a:cubicBezTo>
                  <a:pt x="11555" y="6351"/>
                  <a:pt x="11524" y="6335"/>
                  <a:pt x="11491" y="6335"/>
                </a:cubicBezTo>
                <a:cubicBezTo>
                  <a:pt x="11435" y="6335"/>
                  <a:pt x="11373" y="6381"/>
                  <a:pt x="11317" y="6409"/>
                </a:cubicBezTo>
                <a:cubicBezTo>
                  <a:pt x="11288" y="6409"/>
                  <a:pt x="11273" y="6424"/>
                  <a:pt x="11259" y="6438"/>
                </a:cubicBezTo>
                <a:cubicBezTo>
                  <a:pt x="10008" y="7189"/>
                  <a:pt x="8698" y="7792"/>
                  <a:pt x="7315" y="8219"/>
                </a:cubicBezTo>
                <a:cubicBezTo>
                  <a:pt x="5877" y="8679"/>
                  <a:pt x="4424" y="8985"/>
                  <a:pt x="2917" y="8985"/>
                </a:cubicBezTo>
                <a:cubicBezTo>
                  <a:pt x="2882" y="8985"/>
                  <a:pt x="2847" y="8985"/>
                  <a:pt x="2811" y="8984"/>
                </a:cubicBezTo>
                <a:cubicBezTo>
                  <a:pt x="2223" y="8984"/>
                  <a:pt x="1649" y="8852"/>
                  <a:pt x="1163" y="8499"/>
                </a:cubicBezTo>
                <a:cubicBezTo>
                  <a:pt x="530" y="8057"/>
                  <a:pt x="221" y="7468"/>
                  <a:pt x="368" y="6688"/>
                </a:cubicBezTo>
                <a:cubicBezTo>
                  <a:pt x="427" y="6276"/>
                  <a:pt x="589" y="5908"/>
                  <a:pt x="795" y="5555"/>
                </a:cubicBezTo>
                <a:cubicBezTo>
                  <a:pt x="1443" y="4496"/>
                  <a:pt x="2252" y="3598"/>
                  <a:pt x="3238" y="2833"/>
                </a:cubicBezTo>
                <a:cubicBezTo>
                  <a:pt x="5360" y="1163"/>
                  <a:pt x="7769" y="283"/>
                  <a:pt x="10462" y="283"/>
                </a:cubicBezTo>
                <a:cubicBezTo>
                  <a:pt x="10570" y="283"/>
                  <a:pt x="10679" y="284"/>
                  <a:pt x="10788" y="287"/>
                </a:cubicBezTo>
                <a:lnTo>
                  <a:pt x="11156" y="287"/>
                </a:lnTo>
                <a:cubicBezTo>
                  <a:pt x="11229" y="287"/>
                  <a:pt x="11273" y="257"/>
                  <a:pt x="11288" y="199"/>
                </a:cubicBezTo>
                <a:cubicBezTo>
                  <a:pt x="11303" y="110"/>
                  <a:pt x="11244" y="81"/>
                  <a:pt x="11170" y="51"/>
                </a:cubicBezTo>
                <a:cubicBezTo>
                  <a:pt x="11141" y="51"/>
                  <a:pt x="11097" y="51"/>
                  <a:pt x="11067" y="37"/>
                </a:cubicBezTo>
                <a:cubicBezTo>
                  <a:pt x="10836" y="11"/>
                  <a:pt x="10605" y="0"/>
                  <a:pt x="10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4"/>
          <p:cNvSpPr/>
          <p:nvPr/>
        </p:nvSpPr>
        <p:spPr>
          <a:xfrm rot="-962022">
            <a:off x="-1073239" y="-330478"/>
            <a:ext cx="3254610" cy="722421"/>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4"/>
          <p:cNvSpPr/>
          <p:nvPr/>
        </p:nvSpPr>
        <p:spPr>
          <a:xfrm rot="-3035537">
            <a:off x="2008244" y="-215697"/>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4"/>
          <p:cNvSpPr/>
          <p:nvPr/>
        </p:nvSpPr>
        <p:spPr>
          <a:xfrm rot="8100000">
            <a:off x="-1158037" y="2166557"/>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8" name="Google Shape;378;p4"/>
          <p:cNvGrpSpPr/>
          <p:nvPr/>
        </p:nvGrpSpPr>
        <p:grpSpPr>
          <a:xfrm rot="-8779617">
            <a:off x="8786044" y="1812477"/>
            <a:ext cx="733503" cy="456756"/>
            <a:chOff x="4819000" y="1410925"/>
            <a:chExt cx="327450" cy="203925"/>
          </a:xfrm>
        </p:grpSpPr>
        <p:sp>
          <p:nvSpPr>
            <p:cNvPr id="379" name="Google Shape;379;p4"/>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4"/>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4"/>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4"/>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4"/>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4"/>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4"/>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4"/>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 name="Google Shape;387;p4"/>
          <p:cNvGrpSpPr/>
          <p:nvPr/>
        </p:nvGrpSpPr>
        <p:grpSpPr>
          <a:xfrm rot="10800000">
            <a:off x="147229" y="3932565"/>
            <a:ext cx="236881" cy="264947"/>
            <a:chOff x="6809075" y="3709775"/>
            <a:chExt cx="385925" cy="431650"/>
          </a:xfrm>
        </p:grpSpPr>
        <p:sp>
          <p:nvSpPr>
            <p:cNvPr id="388" name="Google Shape;388;p4"/>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4"/>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4"/>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4"/>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4"/>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4"/>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4"/>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4"/>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4"/>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4"/>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4"/>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4"/>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4"/>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4"/>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 name="Google Shape;402;p4"/>
          <p:cNvGrpSpPr/>
          <p:nvPr/>
        </p:nvGrpSpPr>
        <p:grpSpPr>
          <a:xfrm>
            <a:off x="619206" y="763913"/>
            <a:ext cx="188039" cy="296415"/>
            <a:chOff x="4749525" y="2413575"/>
            <a:chExt cx="311271" cy="490672"/>
          </a:xfrm>
        </p:grpSpPr>
        <p:sp>
          <p:nvSpPr>
            <p:cNvPr id="403" name="Google Shape;403;p4"/>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4"/>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4"/>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 name="Google Shape;406;p4"/>
          <p:cNvGrpSpPr/>
          <p:nvPr/>
        </p:nvGrpSpPr>
        <p:grpSpPr>
          <a:xfrm flipH="1">
            <a:off x="8336756" y="763913"/>
            <a:ext cx="188039" cy="296415"/>
            <a:chOff x="4749525" y="2413575"/>
            <a:chExt cx="311271" cy="490672"/>
          </a:xfrm>
        </p:grpSpPr>
        <p:sp>
          <p:nvSpPr>
            <p:cNvPr id="407" name="Google Shape;407;p4"/>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4"/>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4"/>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3"/>
        <p:cNvGrpSpPr/>
        <p:nvPr/>
      </p:nvGrpSpPr>
      <p:grpSpPr>
        <a:xfrm>
          <a:off x="0" y="0"/>
          <a:ext cx="0" cy="0"/>
          <a:chOff x="0" y="0"/>
          <a:chExt cx="0" cy="0"/>
        </a:xfrm>
      </p:grpSpPr>
      <p:sp>
        <p:nvSpPr>
          <p:cNvPr id="754" name="Google Shape;754;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5" name="Google Shape;755;p7"/>
          <p:cNvSpPr txBox="1">
            <a:spLocks noGrp="1"/>
          </p:cNvSpPr>
          <p:nvPr>
            <p:ph type="body" idx="1"/>
          </p:nvPr>
        </p:nvSpPr>
        <p:spPr>
          <a:xfrm>
            <a:off x="726450" y="1374575"/>
            <a:ext cx="4015200" cy="29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p:txBody>
      </p:sp>
      <p:sp>
        <p:nvSpPr>
          <p:cNvPr id="756" name="Google Shape;756;p7"/>
          <p:cNvSpPr>
            <a:spLocks noGrp="1"/>
          </p:cNvSpPr>
          <p:nvPr>
            <p:ph type="pic" idx="2"/>
          </p:nvPr>
        </p:nvSpPr>
        <p:spPr>
          <a:xfrm>
            <a:off x="4976975" y="1374425"/>
            <a:ext cx="3232800" cy="2913000"/>
          </a:xfrm>
          <a:prstGeom prst="rect">
            <a:avLst/>
          </a:prstGeom>
          <a:noFill/>
          <a:ln>
            <a:noFill/>
          </a:ln>
        </p:spPr>
      </p:sp>
      <p:sp>
        <p:nvSpPr>
          <p:cNvPr id="757" name="Google Shape;757;p7"/>
          <p:cNvSpPr/>
          <p:nvPr/>
        </p:nvSpPr>
        <p:spPr>
          <a:xfrm>
            <a:off x="-208875" y="-16675"/>
            <a:ext cx="2079975" cy="461689"/>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7"/>
          <p:cNvSpPr/>
          <p:nvPr/>
        </p:nvSpPr>
        <p:spPr>
          <a:xfrm rot="-5766871">
            <a:off x="-196669" y="-275896"/>
            <a:ext cx="920506" cy="1421593"/>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7"/>
          <p:cNvSpPr/>
          <p:nvPr/>
        </p:nvSpPr>
        <p:spPr>
          <a:xfrm rot="1666954">
            <a:off x="8655453" y="2523185"/>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0" name="Google Shape;760;p7"/>
          <p:cNvGrpSpPr/>
          <p:nvPr/>
        </p:nvGrpSpPr>
        <p:grpSpPr>
          <a:xfrm>
            <a:off x="7820412" y="4704708"/>
            <a:ext cx="2455199" cy="955710"/>
            <a:chOff x="5118925" y="3316075"/>
            <a:chExt cx="2765798" cy="1076613"/>
          </a:xfrm>
        </p:grpSpPr>
        <p:sp>
          <p:nvSpPr>
            <p:cNvPr id="761" name="Google Shape;761;p7"/>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7"/>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7"/>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7"/>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7"/>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7"/>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7"/>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7"/>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7"/>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7"/>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7"/>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7"/>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7"/>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7"/>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7"/>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7"/>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7"/>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7"/>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7"/>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7"/>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7"/>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7"/>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7"/>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7"/>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7"/>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7"/>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7"/>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7"/>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7"/>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7"/>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7"/>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7"/>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7"/>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7"/>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5" name="Google Shape;795;p7"/>
          <p:cNvGrpSpPr/>
          <p:nvPr/>
        </p:nvGrpSpPr>
        <p:grpSpPr>
          <a:xfrm>
            <a:off x="8567783" y="1368253"/>
            <a:ext cx="576222" cy="690773"/>
            <a:chOff x="5937150" y="5007400"/>
            <a:chExt cx="373225" cy="447450"/>
          </a:xfrm>
        </p:grpSpPr>
        <p:sp>
          <p:nvSpPr>
            <p:cNvPr id="796" name="Google Shape;796;p7"/>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7"/>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7"/>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9" name="Google Shape;799;p7"/>
          <p:cNvGrpSpPr/>
          <p:nvPr/>
        </p:nvGrpSpPr>
        <p:grpSpPr>
          <a:xfrm>
            <a:off x="-355668" y="1428203"/>
            <a:ext cx="733488" cy="456751"/>
            <a:chOff x="4819000" y="1410925"/>
            <a:chExt cx="327450" cy="203925"/>
          </a:xfrm>
        </p:grpSpPr>
        <p:sp>
          <p:nvSpPr>
            <p:cNvPr id="800" name="Google Shape;800;p7"/>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7"/>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7"/>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7"/>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7"/>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7"/>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7"/>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7"/>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8" name="Google Shape;808;p7"/>
          <p:cNvSpPr/>
          <p:nvPr/>
        </p:nvSpPr>
        <p:spPr>
          <a:xfrm rot="-8882948">
            <a:off x="7411521" y="-356963"/>
            <a:ext cx="1162309" cy="765960"/>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9" name="Google Shape;809;p7"/>
          <p:cNvGrpSpPr/>
          <p:nvPr/>
        </p:nvGrpSpPr>
        <p:grpSpPr>
          <a:xfrm>
            <a:off x="145139" y="2288555"/>
            <a:ext cx="236881" cy="264947"/>
            <a:chOff x="6809075" y="3709775"/>
            <a:chExt cx="385925" cy="431650"/>
          </a:xfrm>
        </p:grpSpPr>
        <p:sp>
          <p:nvSpPr>
            <p:cNvPr id="810" name="Google Shape;810;p7"/>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7"/>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7"/>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7"/>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7"/>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7"/>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7"/>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7"/>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7"/>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7"/>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7"/>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7"/>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7"/>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7"/>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4" name="Google Shape;824;p7"/>
          <p:cNvGrpSpPr/>
          <p:nvPr/>
        </p:nvGrpSpPr>
        <p:grpSpPr>
          <a:xfrm>
            <a:off x="8688452" y="4004093"/>
            <a:ext cx="236881" cy="264947"/>
            <a:chOff x="6809075" y="3709775"/>
            <a:chExt cx="385925" cy="431650"/>
          </a:xfrm>
        </p:grpSpPr>
        <p:sp>
          <p:nvSpPr>
            <p:cNvPr id="825" name="Google Shape;825;p7"/>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7"/>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7"/>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7"/>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7"/>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7"/>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7"/>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7"/>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7"/>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7"/>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7"/>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7"/>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7"/>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7"/>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9" name="Google Shape;839;p7"/>
          <p:cNvGrpSpPr/>
          <p:nvPr/>
        </p:nvGrpSpPr>
        <p:grpSpPr>
          <a:xfrm rot="2700000">
            <a:off x="-216068" y="4587214"/>
            <a:ext cx="733485" cy="618107"/>
            <a:chOff x="1844900" y="831875"/>
            <a:chExt cx="538300" cy="453625"/>
          </a:xfrm>
        </p:grpSpPr>
        <p:sp>
          <p:nvSpPr>
            <p:cNvPr id="840" name="Google Shape;840;p7"/>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7"/>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7"/>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7"/>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7"/>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7"/>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7"/>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7"/>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7"/>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7"/>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7"/>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7"/>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7"/>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7"/>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7"/>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5" name="Google Shape;855;p7"/>
          <p:cNvGrpSpPr/>
          <p:nvPr/>
        </p:nvGrpSpPr>
        <p:grpSpPr>
          <a:xfrm>
            <a:off x="1019347" y="4763778"/>
            <a:ext cx="293903" cy="264973"/>
            <a:chOff x="593975" y="1926100"/>
            <a:chExt cx="917300" cy="826750"/>
          </a:xfrm>
        </p:grpSpPr>
        <p:sp>
          <p:nvSpPr>
            <p:cNvPr id="856" name="Google Shape;856;p7"/>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7"/>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7"/>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7"/>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7"/>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7"/>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7"/>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7"/>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7"/>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7"/>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7"/>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7"/>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7"/>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7"/>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7"/>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7"/>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7"/>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7"/>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7"/>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7"/>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7"/>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7"/>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7"/>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7"/>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7"/>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7"/>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7"/>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7"/>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7"/>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7"/>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7"/>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7"/>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7"/>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7"/>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7"/>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7"/>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2" name="Google Shape;892;p7"/>
          <p:cNvSpPr/>
          <p:nvPr/>
        </p:nvSpPr>
        <p:spPr>
          <a:xfrm rot="7764463">
            <a:off x="-331781" y="3130445"/>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3" name="Google Shape;893;p7"/>
          <p:cNvGrpSpPr/>
          <p:nvPr/>
        </p:nvGrpSpPr>
        <p:grpSpPr>
          <a:xfrm>
            <a:off x="7005100" y="114850"/>
            <a:ext cx="333650" cy="198650"/>
            <a:chOff x="2645275" y="3236825"/>
            <a:chExt cx="333650" cy="198650"/>
          </a:xfrm>
        </p:grpSpPr>
        <p:sp>
          <p:nvSpPr>
            <p:cNvPr id="894" name="Google Shape;894;p7"/>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7"/>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7"/>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7"/>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7"/>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7"/>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0" name="Google Shape;900;p7"/>
          <p:cNvGrpSpPr/>
          <p:nvPr/>
        </p:nvGrpSpPr>
        <p:grpSpPr>
          <a:xfrm>
            <a:off x="619206" y="763913"/>
            <a:ext cx="188039" cy="296415"/>
            <a:chOff x="4749525" y="2413575"/>
            <a:chExt cx="311271" cy="490672"/>
          </a:xfrm>
        </p:grpSpPr>
        <p:sp>
          <p:nvSpPr>
            <p:cNvPr id="901" name="Google Shape;901;p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4" name="Google Shape;904;p7"/>
          <p:cNvGrpSpPr/>
          <p:nvPr/>
        </p:nvGrpSpPr>
        <p:grpSpPr>
          <a:xfrm flipH="1">
            <a:off x="8336756" y="763913"/>
            <a:ext cx="188039" cy="296415"/>
            <a:chOff x="4749525" y="2413575"/>
            <a:chExt cx="311271" cy="490672"/>
          </a:xfrm>
        </p:grpSpPr>
        <p:sp>
          <p:nvSpPr>
            <p:cNvPr id="905" name="Google Shape;905;p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8" name="Google Shape;908;p7"/>
          <p:cNvGrpSpPr/>
          <p:nvPr/>
        </p:nvGrpSpPr>
        <p:grpSpPr>
          <a:xfrm rot="-1668623">
            <a:off x="8806987" y="422229"/>
            <a:ext cx="574070" cy="618300"/>
            <a:chOff x="2145500" y="2775800"/>
            <a:chExt cx="378025" cy="407150"/>
          </a:xfrm>
        </p:grpSpPr>
        <p:sp>
          <p:nvSpPr>
            <p:cNvPr id="909" name="Google Shape;909;p7"/>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7"/>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1"/>
        <p:cNvGrpSpPr/>
        <p:nvPr/>
      </p:nvGrpSpPr>
      <p:grpSpPr>
        <a:xfrm>
          <a:off x="0" y="0"/>
          <a:ext cx="0" cy="0"/>
          <a:chOff x="0" y="0"/>
          <a:chExt cx="0" cy="0"/>
        </a:xfrm>
      </p:grpSpPr>
      <p:sp>
        <p:nvSpPr>
          <p:cNvPr id="912" name="Google Shape;912;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913" name="Google Shape;913;p8"/>
          <p:cNvGrpSpPr/>
          <p:nvPr/>
        </p:nvGrpSpPr>
        <p:grpSpPr>
          <a:xfrm rot="5400000">
            <a:off x="-1652870" y="4208246"/>
            <a:ext cx="3863820" cy="1504029"/>
            <a:chOff x="5118925" y="3316075"/>
            <a:chExt cx="2765798" cy="1076613"/>
          </a:xfrm>
        </p:grpSpPr>
        <p:sp>
          <p:nvSpPr>
            <p:cNvPr id="914" name="Google Shape;914;p8"/>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8"/>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8"/>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8"/>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8"/>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8"/>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8"/>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8"/>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8"/>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8"/>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8"/>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8"/>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8"/>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8"/>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8"/>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8"/>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8"/>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8"/>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8"/>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8"/>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8"/>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8"/>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8"/>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8"/>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8"/>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8"/>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8"/>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8"/>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8"/>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8"/>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8"/>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8"/>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8"/>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8"/>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8" name="Google Shape;948;p8"/>
          <p:cNvSpPr/>
          <p:nvPr/>
        </p:nvSpPr>
        <p:spPr>
          <a:xfrm rot="10800000" flipH="1">
            <a:off x="5391575" y="4634689"/>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9" name="Google Shape;949;p8"/>
          <p:cNvGrpSpPr/>
          <p:nvPr/>
        </p:nvGrpSpPr>
        <p:grpSpPr>
          <a:xfrm rot="-8100000" flipH="1">
            <a:off x="5326241" y="-2218794"/>
            <a:ext cx="5320660" cy="2891879"/>
            <a:chOff x="4056367" y="1569400"/>
            <a:chExt cx="976783" cy="530900"/>
          </a:xfrm>
        </p:grpSpPr>
        <p:sp>
          <p:nvSpPr>
            <p:cNvPr id="950" name="Google Shape;950;p8"/>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8"/>
            <p:cNvSpPr/>
            <p:nvPr/>
          </p:nvSpPr>
          <p:spPr>
            <a:xfrm>
              <a:off x="4056367" y="1634236"/>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2" name="Google Shape;952;p8"/>
          <p:cNvSpPr/>
          <p:nvPr/>
        </p:nvSpPr>
        <p:spPr>
          <a:xfrm rot="-6324873" flipH="1">
            <a:off x="1900264" y="4433808"/>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8"/>
          <p:cNvSpPr/>
          <p:nvPr/>
        </p:nvSpPr>
        <p:spPr>
          <a:xfrm rot="9133046" flipH="1">
            <a:off x="8695928" y="3292890"/>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8"/>
          <p:cNvSpPr/>
          <p:nvPr/>
        </p:nvSpPr>
        <p:spPr>
          <a:xfrm rot="9199197" flipH="1">
            <a:off x="1051295" y="-306396"/>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8"/>
          <p:cNvSpPr/>
          <p:nvPr/>
        </p:nvSpPr>
        <p:spPr>
          <a:xfrm rot="-8100000" flipH="1">
            <a:off x="-1024076" y="-2319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6" name="Google Shape;956;p8"/>
          <p:cNvGrpSpPr/>
          <p:nvPr/>
        </p:nvGrpSpPr>
        <p:grpSpPr>
          <a:xfrm rot="10800000" flipH="1">
            <a:off x="289162" y="2317379"/>
            <a:ext cx="424054" cy="474297"/>
            <a:chOff x="6809075" y="3709775"/>
            <a:chExt cx="385925" cy="431650"/>
          </a:xfrm>
        </p:grpSpPr>
        <p:sp>
          <p:nvSpPr>
            <p:cNvPr id="957" name="Google Shape;957;p8"/>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8"/>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8"/>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8"/>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8"/>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8"/>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8"/>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8"/>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8"/>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8"/>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8"/>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8"/>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8"/>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8"/>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1" name="Google Shape;971;p8"/>
          <p:cNvGrpSpPr/>
          <p:nvPr/>
        </p:nvGrpSpPr>
        <p:grpSpPr>
          <a:xfrm>
            <a:off x="8513178" y="1456218"/>
            <a:ext cx="828074" cy="992713"/>
            <a:chOff x="5937150" y="5007400"/>
            <a:chExt cx="373225" cy="447450"/>
          </a:xfrm>
        </p:grpSpPr>
        <p:sp>
          <p:nvSpPr>
            <p:cNvPr id="972" name="Google Shape;972;p8"/>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8"/>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8"/>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75" name="Google Shape;975;p8"/>
          <p:cNvSpPr/>
          <p:nvPr/>
        </p:nvSpPr>
        <p:spPr>
          <a:xfrm rot="3035537" flipH="1">
            <a:off x="2432869" y="-169844"/>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76" name="Google Shape;976;p8"/>
          <p:cNvGrpSpPr/>
          <p:nvPr/>
        </p:nvGrpSpPr>
        <p:grpSpPr>
          <a:xfrm rot="10800000" flipH="1">
            <a:off x="7624081" y="1263721"/>
            <a:ext cx="526072" cy="474306"/>
            <a:chOff x="593975" y="1926100"/>
            <a:chExt cx="917300" cy="826750"/>
          </a:xfrm>
        </p:grpSpPr>
        <p:sp>
          <p:nvSpPr>
            <p:cNvPr id="977" name="Google Shape;977;p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3" name="Google Shape;1013;p8"/>
          <p:cNvGrpSpPr/>
          <p:nvPr/>
        </p:nvGrpSpPr>
        <p:grpSpPr>
          <a:xfrm rot="10800000">
            <a:off x="2389285" y="1309690"/>
            <a:ext cx="242605" cy="382380"/>
            <a:chOff x="4749525" y="2413575"/>
            <a:chExt cx="311271" cy="490672"/>
          </a:xfrm>
        </p:grpSpPr>
        <p:sp>
          <p:nvSpPr>
            <p:cNvPr id="1014" name="Google Shape;1014;p8"/>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8"/>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8"/>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7" name="Google Shape;1017;p8"/>
          <p:cNvGrpSpPr/>
          <p:nvPr/>
        </p:nvGrpSpPr>
        <p:grpSpPr>
          <a:xfrm rot="10800000" flipH="1">
            <a:off x="4002036" y="4903529"/>
            <a:ext cx="733505" cy="482151"/>
            <a:chOff x="6739600" y="291450"/>
            <a:chExt cx="504925" cy="331900"/>
          </a:xfrm>
        </p:grpSpPr>
        <p:sp>
          <p:nvSpPr>
            <p:cNvPr id="1018" name="Google Shape;1018;p8"/>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8"/>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8"/>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8"/>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8"/>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8"/>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8"/>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8"/>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8"/>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8"/>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8"/>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8"/>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8"/>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8"/>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8"/>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8"/>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8"/>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8"/>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8"/>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8"/>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8"/>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8"/>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8"/>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8"/>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2" name="Google Shape;1042;p8"/>
          <p:cNvGrpSpPr/>
          <p:nvPr/>
        </p:nvGrpSpPr>
        <p:grpSpPr>
          <a:xfrm rot="10800000" flipH="1">
            <a:off x="4365717" y="-292711"/>
            <a:ext cx="959756" cy="597643"/>
            <a:chOff x="4819000" y="1410925"/>
            <a:chExt cx="327450" cy="203925"/>
          </a:xfrm>
        </p:grpSpPr>
        <p:sp>
          <p:nvSpPr>
            <p:cNvPr id="1043" name="Google Shape;1043;p8"/>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8"/>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8"/>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8"/>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8"/>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8"/>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8"/>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8"/>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1" name="Google Shape;1051;p8"/>
          <p:cNvGrpSpPr/>
          <p:nvPr/>
        </p:nvGrpSpPr>
        <p:grpSpPr>
          <a:xfrm rot="10800000" flipH="1">
            <a:off x="8218734" y="4086964"/>
            <a:ext cx="424068" cy="382372"/>
            <a:chOff x="593975" y="1926100"/>
            <a:chExt cx="917300" cy="826750"/>
          </a:xfrm>
        </p:grpSpPr>
        <p:sp>
          <p:nvSpPr>
            <p:cNvPr id="1052" name="Google Shape;1052;p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8" name="Google Shape;1088;p8"/>
          <p:cNvGrpSpPr/>
          <p:nvPr/>
        </p:nvGrpSpPr>
        <p:grpSpPr>
          <a:xfrm rot="6216072" flipH="1">
            <a:off x="8218491" y="2570535"/>
            <a:ext cx="424060" cy="474304"/>
            <a:chOff x="6809075" y="3709775"/>
            <a:chExt cx="385925" cy="431650"/>
          </a:xfrm>
        </p:grpSpPr>
        <p:sp>
          <p:nvSpPr>
            <p:cNvPr id="1089" name="Google Shape;1089;p8"/>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8"/>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8"/>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8"/>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8"/>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8"/>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8"/>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8"/>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8"/>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8"/>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8"/>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8"/>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8"/>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8"/>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5"/>
        <p:cNvGrpSpPr/>
        <p:nvPr/>
      </p:nvGrpSpPr>
      <p:grpSpPr>
        <a:xfrm>
          <a:off x="0" y="0"/>
          <a:ext cx="0" cy="0"/>
          <a:chOff x="0" y="0"/>
          <a:chExt cx="0" cy="0"/>
        </a:xfrm>
      </p:grpSpPr>
      <p:sp>
        <p:nvSpPr>
          <p:cNvPr id="1166" name="Google Shape;1166;p10"/>
          <p:cNvSpPr txBox="1">
            <a:spLocks noGrp="1"/>
          </p:cNvSpPr>
          <p:nvPr>
            <p:ph type="title"/>
          </p:nvPr>
        </p:nvSpPr>
        <p:spPr>
          <a:xfrm>
            <a:off x="740550" y="3910025"/>
            <a:ext cx="76629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1167" name="Google Shape;1167;p10"/>
          <p:cNvSpPr/>
          <p:nvPr/>
        </p:nvSpPr>
        <p:spPr>
          <a:xfrm rot="-2700000">
            <a:off x="-1007451" y="18279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68" name="Google Shape;1168;p10"/>
          <p:cNvGrpSpPr/>
          <p:nvPr/>
        </p:nvGrpSpPr>
        <p:grpSpPr>
          <a:xfrm flipH="1">
            <a:off x="-135667" y="728078"/>
            <a:ext cx="576222" cy="690773"/>
            <a:chOff x="5937150" y="5007400"/>
            <a:chExt cx="373225" cy="447450"/>
          </a:xfrm>
        </p:grpSpPr>
        <p:sp>
          <p:nvSpPr>
            <p:cNvPr id="1169" name="Google Shape;1169;p10"/>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10"/>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10"/>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2" name="Google Shape;1172;p10"/>
          <p:cNvGrpSpPr/>
          <p:nvPr/>
        </p:nvGrpSpPr>
        <p:grpSpPr>
          <a:xfrm>
            <a:off x="145139" y="1833655"/>
            <a:ext cx="236881" cy="264947"/>
            <a:chOff x="6809075" y="3709775"/>
            <a:chExt cx="385925" cy="431650"/>
          </a:xfrm>
        </p:grpSpPr>
        <p:sp>
          <p:nvSpPr>
            <p:cNvPr id="1173" name="Google Shape;1173;p10"/>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10"/>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10"/>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10"/>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10"/>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10"/>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10"/>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10"/>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10"/>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10"/>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10"/>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10"/>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10"/>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10"/>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7" name="Google Shape;1187;p10"/>
          <p:cNvGrpSpPr/>
          <p:nvPr/>
        </p:nvGrpSpPr>
        <p:grpSpPr>
          <a:xfrm rot="1668623" flipH="1">
            <a:off x="-244588" y="3193529"/>
            <a:ext cx="574070" cy="618300"/>
            <a:chOff x="2145500" y="2775800"/>
            <a:chExt cx="378025" cy="407150"/>
          </a:xfrm>
        </p:grpSpPr>
        <p:sp>
          <p:nvSpPr>
            <p:cNvPr id="1188" name="Google Shape;1188;p10"/>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10"/>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0" name="Google Shape;1190;p10"/>
          <p:cNvGrpSpPr/>
          <p:nvPr/>
        </p:nvGrpSpPr>
        <p:grpSpPr>
          <a:xfrm>
            <a:off x="8643983" y="1368253"/>
            <a:ext cx="576222" cy="690773"/>
            <a:chOff x="5937150" y="5007400"/>
            <a:chExt cx="373225" cy="447450"/>
          </a:xfrm>
        </p:grpSpPr>
        <p:sp>
          <p:nvSpPr>
            <p:cNvPr id="1191" name="Google Shape;1191;p10"/>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10"/>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10"/>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4" name="Google Shape;1194;p10"/>
          <p:cNvGrpSpPr/>
          <p:nvPr/>
        </p:nvGrpSpPr>
        <p:grpSpPr>
          <a:xfrm rot="-1668623">
            <a:off x="8806987" y="422229"/>
            <a:ext cx="574070" cy="618300"/>
            <a:chOff x="2145500" y="2775800"/>
            <a:chExt cx="378025" cy="407150"/>
          </a:xfrm>
        </p:grpSpPr>
        <p:sp>
          <p:nvSpPr>
            <p:cNvPr id="1195" name="Google Shape;1195;p10"/>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10"/>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7"/>
        <p:cNvGrpSpPr/>
        <p:nvPr/>
      </p:nvGrpSpPr>
      <p:grpSpPr>
        <a:xfrm>
          <a:off x="0" y="0"/>
          <a:ext cx="0" cy="0"/>
          <a:chOff x="0" y="0"/>
          <a:chExt cx="0" cy="0"/>
        </a:xfrm>
      </p:grpSpPr>
      <p:sp>
        <p:nvSpPr>
          <p:cNvPr id="1198" name="Google Shape;1198;p11"/>
          <p:cNvSpPr txBox="1">
            <a:spLocks noGrp="1"/>
          </p:cNvSpPr>
          <p:nvPr>
            <p:ph type="title" hasCustomPrompt="1"/>
          </p:nvPr>
        </p:nvSpPr>
        <p:spPr>
          <a:xfrm>
            <a:off x="1284000" y="1855388"/>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99" name="Google Shape;1199;p11"/>
          <p:cNvSpPr txBox="1">
            <a:spLocks noGrp="1"/>
          </p:cNvSpPr>
          <p:nvPr>
            <p:ph type="subTitle" idx="1"/>
          </p:nvPr>
        </p:nvSpPr>
        <p:spPr>
          <a:xfrm>
            <a:off x="1284000" y="2913713"/>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grpSp>
        <p:nvGrpSpPr>
          <p:cNvPr id="1200" name="Google Shape;1200;p11"/>
          <p:cNvGrpSpPr/>
          <p:nvPr/>
        </p:nvGrpSpPr>
        <p:grpSpPr>
          <a:xfrm rot="5400000" flipH="1">
            <a:off x="-1804445" y="-1477605"/>
            <a:ext cx="3863820" cy="1504029"/>
            <a:chOff x="5118925" y="3316075"/>
            <a:chExt cx="2765798" cy="1076613"/>
          </a:xfrm>
        </p:grpSpPr>
        <p:sp>
          <p:nvSpPr>
            <p:cNvPr id="1201" name="Google Shape;1201;p11"/>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11"/>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11"/>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11"/>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11"/>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11"/>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11"/>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11"/>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11"/>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11"/>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11"/>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11"/>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11"/>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11"/>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11"/>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11"/>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11"/>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11"/>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11"/>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11"/>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11"/>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11"/>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11"/>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11"/>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11"/>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11"/>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11"/>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11"/>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11"/>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11"/>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11"/>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11"/>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11"/>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11"/>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5" name="Google Shape;1235;p11"/>
          <p:cNvGrpSpPr/>
          <p:nvPr/>
        </p:nvGrpSpPr>
        <p:grpSpPr>
          <a:xfrm flipH="1">
            <a:off x="-1103862" y="4520638"/>
            <a:ext cx="2765798" cy="1076613"/>
            <a:chOff x="5118925" y="3316075"/>
            <a:chExt cx="2765798" cy="1076613"/>
          </a:xfrm>
        </p:grpSpPr>
        <p:sp>
          <p:nvSpPr>
            <p:cNvPr id="1236" name="Google Shape;1236;p11"/>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11"/>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11"/>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11"/>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11"/>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11"/>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11"/>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11"/>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11"/>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11"/>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11"/>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11"/>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11"/>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11"/>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11"/>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11"/>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11"/>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11"/>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11"/>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11"/>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11"/>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11"/>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11"/>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11"/>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11"/>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11"/>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11"/>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11"/>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11"/>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11"/>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11"/>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11"/>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11"/>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11"/>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0" name="Google Shape;1270;p11"/>
          <p:cNvGrpSpPr/>
          <p:nvPr/>
        </p:nvGrpSpPr>
        <p:grpSpPr>
          <a:xfrm>
            <a:off x="1682110" y="-850795"/>
            <a:ext cx="1236818" cy="1079132"/>
            <a:chOff x="2389000" y="3547600"/>
            <a:chExt cx="1218300" cy="1062975"/>
          </a:xfrm>
        </p:grpSpPr>
        <p:sp>
          <p:nvSpPr>
            <p:cNvPr id="1271" name="Google Shape;1271;p11"/>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11"/>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11"/>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11"/>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11"/>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11"/>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11"/>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11"/>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11"/>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11"/>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11"/>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82" name="Google Shape;1282;p11"/>
          <p:cNvGrpSpPr/>
          <p:nvPr/>
        </p:nvGrpSpPr>
        <p:grpSpPr>
          <a:xfrm rot="5400000">
            <a:off x="398594" y="2413867"/>
            <a:ext cx="224752" cy="188036"/>
            <a:chOff x="5613525" y="2508525"/>
            <a:chExt cx="354275" cy="296400"/>
          </a:xfrm>
        </p:grpSpPr>
        <p:sp>
          <p:nvSpPr>
            <p:cNvPr id="1283" name="Google Shape;1283;p11"/>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11"/>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11"/>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11"/>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11"/>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88" name="Google Shape;1288;p11"/>
          <p:cNvGrpSpPr/>
          <p:nvPr/>
        </p:nvGrpSpPr>
        <p:grpSpPr>
          <a:xfrm>
            <a:off x="-355668" y="3369578"/>
            <a:ext cx="733488" cy="456751"/>
            <a:chOff x="4819000" y="1410925"/>
            <a:chExt cx="327450" cy="203925"/>
          </a:xfrm>
        </p:grpSpPr>
        <p:sp>
          <p:nvSpPr>
            <p:cNvPr id="1289" name="Google Shape;1289;p11"/>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11"/>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11"/>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11"/>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11"/>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11"/>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11"/>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11"/>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7" name="Google Shape;1297;p11"/>
          <p:cNvGrpSpPr/>
          <p:nvPr/>
        </p:nvGrpSpPr>
        <p:grpSpPr>
          <a:xfrm rot="-1668623">
            <a:off x="8748137" y="624691"/>
            <a:ext cx="574070" cy="618300"/>
            <a:chOff x="2145500" y="2775800"/>
            <a:chExt cx="378025" cy="407150"/>
          </a:xfrm>
        </p:grpSpPr>
        <p:sp>
          <p:nvSpPr>
            <p:cNvPr id="1298" name="Google Shape;1298;p11"/>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11"/>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0" name="Google Shape;1300;p11"/>
          <p:cNvSpPr/>
          <p:nvPr/>
        </p:nvSpPr>
        <p:spPr>
          <a:xfrm>
            <a:off x="5625063" y="-208625"/>
            <a:ext cx="808528" cy="436985"/>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1" name="Google Shape;1301;p11"/>
          <p:cNvGrpSpPr/>
          <p:nvPr/>
        </p:nvGrpSpPr>
        <p:grpSpPr>
          <a:xfrm>
            <a:off x="8540001" y="1663164"/>
            <a:ext cx="808517" cy="969266"/>
            <a:chOff x="5937150" y="5007400"/>
            <a:chExt cx="373225" cy="447450"/>
          </a:xfrm>
        </p:grpSpPr>
        <p:sp>
          <p:nvSpPr>
            <p:cNvPr id="1302" name="Google Shape;1302;p11"/>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11"/>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11"/>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5" name="Google Shape;1305;p11"/>
          <p:cNvSpPr/>
          <p:nvPr/>
        </p:nvSpPr>
        <p:spPr>
          <a:xfrm rot="9900039">
            <a:off x="8686521" y="2867633"/>
            <a:ext cx="1137851" cy="531974"/>
          </a:xfrm>
          <a:custGeom>
            <a:avLst/>
            <a:gdLst/>
            <a:ahLst/>
            <a:cxnLst/>
            <a:rect l="l" t="t" r="r" b="b"/>
            <a:pathLst>
              <a:path w="22644" h="10586" extrusionOk="0">
                <a:moveTo>
                  <a:pt x="9057" y="1600"/>
                </a:moveTo>
                <a:cubicBezTo>
                  <a:pt x="9289" y="1600"/>
                  <a:pt x="9519" y="1640"/>
                  <a:pt x="9739" y="1713"/>
                </a:cubicBezTo>
                <a:cubicBezTo>
                  <a:pt x="9904" y="1768"/>
                  <a:pt x="10096" y="1851"/>
                  <a:pt x="10221" y="1988"/>
                </a:cubicBezTo>
                <a:cubicBezTo>
                  <a:pt x="10358" y="2153"/>
                  <a:pt x="10276" y="2333"/>
                  <a:pt x="10138" y="2470"/>
                </a:cubicBezTo>
                <a:cubicBezTo>
                  <a:pt x="9849" y="2759"/>
                  <a:pt x="9395" y="2938"/>
                  <a:pt x="9023" y="3089"/>
                </a:cubicBezTo>
                <a:cubicBezTo>
                  <a:pt x="8625" y="3241"/>
                  <a:pt x="8198" y="3364"/>
                  <a:pt x="7772" y="3446"/>
                </a:cubicBezTo>
                <a:cubicBezTo>
                  <a:pt x="7554" y="3489"/>
                  <a:pt x="7333" y="3521"/>
                  <a:pt x="7111" y="3543"/>
                </a:cubicBezTo>
                <a:lnTo>
                  <a:pt x="7111" y="3543"/>
                </a:lnTo>
                <a:cubicBezTo>
                  <a:pt x="7111" y="3470"/>
                  <a:pt x="7116" y="3397"/>
                  <a:pt x="7125" y="3323"/>
                </a:cubicBezTo>
                <a:cubicBezTo>
                  <a:pt x="7222" y="2525"/>
                  <a:pt x="7813" y="1851"/>
                  <a:pt x="8583" y="1658"/>
                </a:cubicBezTo>
                <a:cubicBezTo>
                  <a:pt x="8740" y="1619"/>
                  <a:pt x="8899" y="1600"/>
                  <a:pt x="9057" y="1600"/>
                </a:cubicBezTo>
                <a:close/>
                <a:moveTo>
                  <a:pt x="20667" y="1022"/>
                </a:moveTo>
                <a:cubicBezTo>
                  <a:pt x="21074" y="1022"/>
                  <a:pt x="21470" y="1137"/>
                  <a:pt x="21791" y="1438"/>
                </a:cubicBezTo>
                <a:cubicBezTo>
                  <a:pt x="22080" y="1700"/>
                  <a:pt x="22218" y="2071"/>
                  <a:pt x="22163" y="2456"/>
                </a:cubicBezTo>
                <a:cubicBezTo>
                  <a:pt x="22093" y="2869"/>
                  <a:pt x="21846" y="3226"/>
                  <a:pt x="21585" y="3529"/>
                </a:cubicBezTo>
                <a:cubicBezTo>
                  <a:pt x="21062" y="4134"/>
                  <a:pt x="20387" y="4630"/>
                  <a:pt x="19699" y="5042"/>
                </a:cubicBezTo>
                <a:cubicBezTo>
                  <a:pt x="18900" y="5513"/>
                  <a:pt x="18040" y="5867"/>
                  <a:pt x="17145" y="6118"/>
                </a:cubicBezTo>
                <a:lnTo>
                  <a:pt x="17145" y="6118"/>
                </a:lnTo>
                <a:cubicBezTo>
                  <a:pt x="17001" y="5752"/>
                  <a:pt x="16906" y="5368"/>
                  <a:pt x="16880" y="4974"/>
                </a:cubicBezTo>
                <a:cubicBezTo>
                  <a:pt x="16825" y="4189"/>
                  <a:pt x="17045" y="3419"/>
                  <a:pt x="17526" y="2786"/>
                </a:cubicBezTo>
                <a:cubicBezTo>
                  <a:pt x="18008" y="2153"/>
                  <a:pt x="18681" y="1658"/>
                  <a:pt x="19411" y="1328"/>
                </a:cubicBezTo>
                <a:cubicBezTo>
                  <a:pt x="19793" y="1151"/>
                  <a:pt x="20237" y="1022"/>
                  <a:pt x="20667" y="1022"/>
                </a:cubicBezTo>
                <a:close/>
                <a:moveTo>
                  <a:pt x="282" y="1"/>
                </a:moveTo>
                <a:cubicBezTo>
                  <a:pt x="141" y="1"/>
                  <a:pt x="0" y="149"/>
                  <a:pt x="95" y="310"/>
                </a:cubicBezTo>
                <a:cubicBezTo>
                  <a:pt x="976" y="1837"/>
                  <a:pt x="2406" y="3006"/>
                  <a:pt x="4057" y="3598"/>
                </a:cubicBezTo>
                <a:cubicBezTo>
                  <a:pt x="4814" y="3860"/>
                  <a:pt x="5612" y="3988"/>
                  <a:pt x="6409" y="3988"/>
                </a:cubicBezTo>
                <a:cubicBezTo>
                  <a:pt x="6519" y="3988"/>
                  <a:pt x="6629" y="3985"/>
                  <a:pt x="6739" y="3981"/>
                </a:cubicBezTo>
                <a:lnTo>
                  <a:pt x="6739" y="3981"/>
                </a:lnTo>
                <a:cubicBezTo>
                  <a:pt x="6739" y="3982"/>
                  <a:pt x="6739" y="3983"/>
                  <a:pt x="6740" y="3984"/>
                </a:cubicBezTo>
                <a:cubicBezTo>
                  <a:pt x="6891" y="4837"/>
                  <a:pt x="7497" y="5552"/>
                  <a:pt x="8212" y="6005"/>
                </a:cubicBezTo>
                <a:cubicBezTo>
                  <a:pt x="9065" y="6528"/>
                  <a:pt x="10083" y="6721"/>
                  <a:pt x="11059" y="6845"/>
                </a:cubicBezTo>
                <a:cubicBezTo>
                  <a:pt x="11855" y="6957"/>
                  <a:pt x="12650" y="7012"/>
                  <a:pt x="13445" y="7012"/>
                </a:cubicBezTo>
                <a:cubicBezTo>
                  <a:pt x="13531" y="7012"/>
                  <a:pt x="13616" y="7012"/>
                  <a:pt x="13701" y="7010"/>
                </a:cubicBezTo>
                <a:cubicBezTo>
                  <a:pt x="14779" y="6985"/>
                  <a:pt x="15863" y="6856"/>
                  <a:pt x="16914" y="6596"/>
                </a:cubicBezTo>
                <a:lnTo>
                  <a:pt x="16914" y="6596"/>
                </a:lnTo>
                <a:cubicBezTo>
                  <a:pt x="17639" y="8115"/>
                  <a:pt x="19062" y="9146"/>
                  <a:pt x="20539" y="9927"/>
                </a:cubicBezTo>
                <a:cubicBezTo>
                  <a:pt x="20965" y="10147"/>
                  <a:pt x="21392" y="10353"/>
                  <a:pt x="21818" y="10560"/>
                </a:cubicBezTo>
                <a:cubicBezTo>
                  <a:pt x="21852" y="10578"/>
                  <a:pt x="21885" y="10585"/>
                  <a:pt x="21916" y="10585"/>
                </a:cubicBezTo>
                <a:cubicBezTo>
                  <a:pt x="22103" y="10585"/>
                  <a:pt x="22225" y="10310"/>
                  <a:pt x="22025" y="10215"/>
                </a:cubicBezTo>
                <a:cubicBezTo>
                  <a:pt x="20484" y="9459"/>
                  <a:pt x="18806" y="8661"/>
                  <a:pt x="17773" y="7244"/>
                </a:cubicBezTo>
                <a:cubicBezTo>
                  <a:pt x="17601" y="7007"/>
                  <a:pt x="17445" y="6755"/>
                  <a:pt x="17312" y="6491"/>
                </a:cubicBezTo>
                <a:lnTo>
                  <a:pt x="17312" y="6491"/>
                </a:lnTo>
                <a:cubicBezTo>
                  <a:pt x="17840" y="6342"/>
                  <a:pt x="18358" y="6159"/>
                  <a:pt x="18861" y="5937"/>
                </a:cubicBezTo>
                <a:cubicBezTo>
                  <a:pt x="19644" y="5579"/>
                  <a:pt x="20387" y="5139"/>
                  <a:pt x="21048" y="4589"/>
                </a:cubicBezTo>
                <a:cubicBezTo>
                  <a:pt x="21736" y="4039"/>
                  <a:pt x="22506" y="3309"/>
                  <a:pt x="22575" y="2388"/>
                </a:cubicBezTo>
                <a:cubicBezTo>
                  <a:pt x="22644" y="1493"/>
                  <a:pt x="21901" y="792"/>
                  <a:pt x="21075" y="654"/>
                </a:cubicBezTo>
                <a:cubicBezTo>
                  <a:pt x="20928" y="626"/>
                  <a:pt x="20781" y="613"/>
                  <a:pt x="20633" y="613"/>
                </a:cubicBezTo>
                <a:cubicBezTo>
                  <a:pt x="19829" y="613"/>
                  <a:pt x="19030" y="998"/>
                  <a:pt x="18379" y="1452"/>
                </a:cubicBezTo>
                <a:cubicBezTo>
                  <a:pt x="17650" y="1933"/>
                  <a:pt x="17030" y="2593"/>
                  <a:pt x="16700" y="3406"/>
                </a:cubicBezTo>
                <a:cubicBezTo>
                  <a:pt x="16370" y="4231"/>
                  <a:pt x="16398" y="5152"/>
                  <a:pt x="16673" y="5992"/>
                </a:cubicBezTo>
                <a:cubicBezTo>
                  <a:pt x="16698" y="6070"/>
                  <a:pt x="16725" y="6146"/>
                  <a:pt x="16754" y="6221"/>
                </a:cubicBezTo>
                <a:lnTo>
                  <a:pt x="16754" y="6221"/>
                </a:lnTo>
                <a:cubicBezTo>
                  <a:pt x="15666" y="6488"/>
                  <a:pt x="14535" y="6610"/>
                  <a:pt x="13407" y="6610"/>
                </a:cubicBezTo>
                <a:cubicBezTo>
                  <a:pt x="12399" y="6610"/>
                  <a:pt x="11395" y="6513"/>
                  <a:pt x="10427" y="6336"/>
                </a:cubicBezTo>
                <a:cubicBezTo>
                  <a:pt x="9560" y="6185"/>
                  <a:pt x="8666" y="5923"/>
                  <a:pt x="7992" y="5332"/>
                </a:cubicBezTo>
                <a:cubicBezTo>
                  <a:pt x="7584" y="4964"/>
                  <a:pt x="7263" y="4481"/>
                  <a:pt x="7152" y="3951"/>
                </a:cubicBezTo>
                <a:lnTo>
                  <a:pt x="7152" y="3951"/>
                </a:lnTo>
                <a:cubicBezTo>
                  <a:pt x="8029" y="3864"/>
                  <a:pt x="8891" y="3624"/>
                  <a:pt x="9684" y="3241"/>
                </a:cubicBezTo>
                <a:cubicBezTo>
                  <a:pt x="10056" y="3048"/>
                  <a:pt x="10509" y="2828"/>
                  <a:pt x="10661" y="2415"/>
                </a:cubicBezTo>
                <a:cubicBezTo>
                  <a:pt x="10826" y="1961"/>
                  <a:pt x="10482" y="1603"/>
                  <a:pt x="10111" y="1425"/>
                </a:cubicBezTo>
                <a:cubicBezTo>
                  <a:pt x="9784" y="1270"/>
                  <a:pt x="9426" y="1192"/>
                  <a:pt x="9069" y="1192"/>
                </a:cubicBezTo>
                <a:cubicBezTo>
                  <a:pt x="8539" y="1192"/>
                  <a:pt x="8012" y="1362"/>
                  <a:pt x="7593" y="1700"/>
                </a:cubicBezTo>
                <a:cubicBezTo>
                  <a:pt x="7028" y="2149"/>
                  <a:pt x="6705" y="2859"/>
                  <a:pt x="6704" y="3572"/>
                </a:cubicBezTo>
                <a:lnTo>
                  <a:pt x="6704" y="3572"/>
                </a:lnTo>
                <a:cubicBezTo>
                  <a:pt x="6607" y="3576"/>
                  <a:pt x="6510" y="3578"/>
                  <a:pt x="6413" y="3578"/>
                </a:cubicBezTo>
                <a:cubicBezTo>
                  <a:pt x="5993" y="3578"/>
                  <a:pt x="5572" y="3540"/>
                  <a:pt x="5158" y="3461"/>
                </a:cubicBezTo>
                <a:cubicBezTo>
                  <a:pt x="3575" y="3158"/>
                  <a:pt x="2131" y="2291"/>
                  <a:pt x="1099" y="1053"/>
                </a:cubicBezTo>
                <a:cubicBezTo>
                  <a:pt x="851" y="750"/>
                  <a:pt x="645" y="434"/>
                  <a:pt x="453" y="104"/>
                </a:cubicBezTo>
                <a:cubicBezTo>
                  <a:pt x="410" y="31"/>
                  <a:pt x="346"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11"/>
          <p:cNvSpPr/>
          <p:nvPr/>
        </p:nvSpPr>
        <p:spPr>
          <a:xfrm rot="5400000">
            <a:off x="4038775" y="-547600"/>
            <a:ext cx="263212" cy="1200787"/>
          </a:xfrm>
          <a:custGeom>
            <a:avLst/>
            <a:gdLst/>
            <a:ahLst/>
            <a:cxnLst/>
            <a:rect l="l" t="t" r="r" b="b"/>
            <a:pathLst>
              <a:path w="4053" h="18490" extrusionOk="0">
                <a:moveTo>
                  <a:pt x="420" y="1"/>
                </a:moveTo>
                <a:cubicBezTo>
                  <a:pt x="347" y="1"/>
                  <a:pt x="305" y="89"/>
                  <a:pt x="351" y="148"/>
                </a:cubicBezTo>
                <a:cubicBezTo>
                  <a:pt x="1397" y="1289"/>
                  <a:pt x="2347" y="2377"/>
                  <a:pt x="2910" y="3848"/>
                </a:cubicBezTo>
                <a:cubicBezTo>
                  <a:pt x="3433" y="5238"/>
                  <a:pt x="3653" y="6752"/>
                  <a:pt x="3598" y="8237"/>
                </a:cubicBezTo>
                <a:cubicBezTo>
                  <a:pt x="3530" y="9943"/>
                  <a:pt x="3103" y="11622"/>
                  <a:pt x="2497" y="13218"/>
                </a:cubicBezTo>
                <a:cubicBezTo>
                  <a:pt x="1837" y="14964"/>
                  <a:pt x="861" y="16533"/>
                  <a:pt x="76" y="18226"/>
                </a:cubicBezTo>
                <a:cubicBezTo>
                  <a:pt x="0" y="18367"/>
                  <a:pt x="114" y="18489"/>
                  <a:pt x="236" y="18489"/>
                </a:cubicBezTo>
                <a:cubicBezTo>
                  <a:pt x="292" y="18489"/>
                  <a:pt x="350" y="18464"/>
                  <a:pt x="393" y="18404"/>
                </a:cubicBezTo>
                <a:cubicBezTo>
                  <a:pt x="1424" y="16863"/>
                  <a:pt x="2237" y="15047"/>
                  <a:pt x="2897" y="13314"/>
                </a:cubicBezTo>
                <a:cubicBezTo>
                  <a:pt x="3543" y="11594"/>
                  <a:pt x="3983" y="9778"/>
                  <a:pt x="4011" y="7935"/>
                </a:cubicBezTo>
                <a:cubicBezTo>
                  <a:pt x="4053" y="5169"/>
                  <a:pt x="3090" y="1427"/>
                  <a:pt x="461" y="10"/>
                </a:cubicBezTo>
                <a:cubicBezTo>
                  <a:pt x="447" y="4"/>
                  <a:pt x="433"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7" name="Google Shape;1307;p11"/>
          <p:cNvGrpSpPr/>
          <p:nvPr/>
        </p:nvGrpSpPr>
        <p:grpSpPr>
          <a:xfrm>
            <a:off x="6433600" y="4817875"/>
            <a:ext cx="333650" cy="198650"/>
            <a:chOff x="2645275" y="3236825"/>
            <a:chExt cx="333650" cy="198650"/>
          </a:xfrm>
        </p:grpSpPr>
        <p:sp>
          <p:nvSpPr>
            <p:cNvPr id="1308" name="Google Shape;1308;p11"/>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11"/>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11"/>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11"/>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11"/>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11"/>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4" name="Google Shape;1314;p11"/>
          <p:cNvGrpSpPr/>
          <p:nvPr/>
        </p:nvGrpSpPr>
        <p:grpSpPr>
          <a:xfrm>
            <a:off x="4813211" y="4817878"/>
            <a:ext cx="733505" cy="482151"/>
            <a:chOff x="6739600" y="291450"/>
            <a:chExt cx="504925" cy="331900"/>
          </a:xfrm>
        </p:grpSpPr>
        <p:sp>
          <p:nvSpPr>
            <p:cNvPr id="1315" name="Google Shape;1315;p11"/>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11"/>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11"/>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11"/>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11"/>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11"/>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11"/>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11"/>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11"/>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11"/>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11"/>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11"/>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11"/>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11"/>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11"/>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11"/>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11"/>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11"/>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11"/>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11"/>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11"/>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11"/>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11"/>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11"/>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39" name="Google Shape;1339;p11"/>
          <p:cNvSpPr/>
          <p:nvPr/>
        </p:nvSpPr>
        <p:spPr>
          <a:xfrm>
            <a:off x="3311675" y="4817884"/>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40" name="Google Shape;1340;p11"/>
          <p:cNvGrpSpPr/>
          <p:nvPr/>
        </p:nvGrpSpPr>
        <p:grpSpPr>
          <a:xfrm>
            <a:off x="7075986" y="4513042"/>
            <a:ext cx="959197" cy="808314"/>
            <a:chOff x="1844900" y="831875"/>
            <a:chExt cx="538300" cy="453625"/>
          </a:xfrm>
        </p:grpSpPr>
        <p:sp>
          <p:nvSpPr>
            <p:cNvPr id="1341" name="Google Shape;1341;p11"/>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11"/>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11"/>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11"/>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11"/>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11"/>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11"/>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11"/>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11"/>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11"/>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11"/>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11"/>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11"/>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11"/>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11"/>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56" name="Google Shape;1356;p11"/>
          <p:cNvSpPr/>
          <p:nvPr/>
        </p:nvSpPr>
        <p:spPr>
          <a:xfrm>
            <a:off x="7075975" y="-5297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11"/>
          <p:cNvSpPr/>
          <p:nvPr/>
        </p:nvSpPr>
        <p:spPr>
          <a:xfrm>
            <a:off x="-183753" y="2468195"/>
            <a:ext cx="389663" cy="207064"/>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8" name="Google Shape;1358;p11"/>
          <p:cNvGrpSpPr/>
          <p:nvPr/>
        </p:nvGrpSpPr>
        <p:grpSpPr>
          <a:xfrm>
            <a:off x="8343889" y="4467564"/>
            <a:ext cx="1200748" cy="1182769"/>
            <a:chOff x="960250" y="302050"/>
            <a:chExt cx="721300" cy="710500"/>
          </a:xfrm>
        </p:grpSpPr>
        <p:sp>
          <p:nvSpPr>
            <p:cNvPr id="1359" name="Google Shape;1359;p11"/>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11"/>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11"/>
            <p:cNvSpPr/>
            <p:nvPr/>
          </p:nvSpPr>
          <p:spPr>
            <a:xfrm>
              <a:off x="961300" y="563475"/>
              <a:ext cx="49200" cy="51600"/>
            </a:xfrm>
            <a:custGeom>
              <a:avLst/>
              <a:gdLst/>
              <a:ahLst/>
              <a:cxnLst/>
              <a:rect l="l" t="t" r="r" b="b"/>
              <a:pathLst>
                <a:path w="1968" h="2064" extrusionOk="0">
                  <a:moveTo>
                    <a:pt x="1569" y="1"/>
                  </a:moveTo>
                  <a:lnTo>
                    <a:pt x="1569" y="1"/>
                  </a:lnTo>
                  <a:cubicBezTo>
                    <a:pt x="1101" y="249"/>
                    <a:pt x="634" y="496"/>
                    <a:pt x="151" y="744"/>
                  </a:cubicBezTo>
                  <a:cubicBezTo>
                    <a:pt x="96" y="896"/>
                    <a:pt x="41" y="1033"/>
                    <a:pt x="1" y="1184"/>
                  </a:cubicBezTo>
                  <a:cubicBezTo>
                    <a:pt x="289" y="1474"/>
                    <a:pt x="592" y="1762"/>
                    <a:pt x="894" y="2037"/>
                  </a:cubicBezTo>
                  <a:cubicBezTo>
                    <a:pt x="913" y="2056"/>
                    <a:pt x="951" y="2063"/>
                    <a:pt x="993" y="2063"/>
                  </a:cubicBezTo>
                  <a:cubicBezTo>
                    <a:pt x="1043" y="2063"/>
                    <a:pt x="1099" y="2052"/>
                    <a:pt x="1129" y="2037"/>
                  </a:cubicBezTo>
                  <a:cubicBezTo>
                    <a:pt x="1720" y="1707"/>
                    <a:pt x="1968" y="634"/>
                    <a:pt x="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11"/>
            <p:cNvSpPr/>
            <p:nvPr/>
          </p:nvSpPr>
          <p:spPr>
            <a:xfrm>
              <a:off x="1369900" y="483900"/>
              <a:ext cx="97025" cy="89125"/>
            </a:xfrm>
            <a:custGeom>
              <a:avLst/>
              <a:gdLst/>
              <a:ahLst/>
              <a:cxnLst/>
              <a:rect l="l" t="t" r="r" b="b"/>
              <a:pathLst>
                <a:path w="3881" h="3565" extrusionOk="0">
                  <a:moveTo>
                    <a:pt x="1766" y="0"/>
                  </a:moveTo>
                  <a:cubicBezTo>
                    <a:pt x="1100" y="0"/>
                    <a:pt x="583" y="399"/>
                    <a:pt x="331" y="1135"/>
                  </a:cubicBezTo>
                  <a:cubicBezTo>
                    <a:pt x="1" y="2098"/>
                    <a:pt x="496" y="3171"/>
                    <a:pt x="1417" y="3473"/>
                  </a:cubicBezTo>
                  <a:cubicBezTo>
                    <a:pt x="1597" y="3535"/>
                    <a:pt x="1779" y="3564"/>
                    <a:pt x="1959" y="3564"/>
                  </a:cubicBezTo>
                  <a:cubicBezTo>
                    <a:pt x="2662" y="3564"/>
                    <a:pt x="3320" y="3118"/>
                    <a:pt x="3551" y="2428"/>
                  </a:cubicBezTo>
                  <a:cubicBezTo>
                    <a:pt x="3881" y="1437"/>
                    <a:pt x="3399" y="447"/>
                    <a:pt x="2422" y="116"/>
                  </a:cubicBezTo>
                  <a:cubicBezTo>
                    <a:pt x="2192" y="39"/>
                    <a:pt x="1972" y="0"/>
                    <a:pt x="1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11"/>
            <p:cNvSpPr/>
            <p:nvPr/>
          </p:nvSpPr>
          <p:spPr>
            <a:xfrm>
              <a:off x="1442825" y="640325"/>
              <a:ext cx="89100" cy="74425"/>
            </a:xfrm>
            <a:custGeom>
              <a:avLst/>
              <a:gdLst/>
              <a:ahLst/>
              <a:cxnLst/>
              <a:rect l="l" t="t" r="r" b="b"/>
              <a:pathLst>
                <a:path w="3564" h="2977" extrusionOk="0">
                  <a:moveTo>
                    <a:pt x="1841" y="1"/>
                  </a:moveTo>
                  <a:cubicBezTo>
                    <a:pt x="1157" y="1"/>
                    <a:pt x="503" y="399"/>
                    <a:pt x="276" y="1027"/>
                  </a:cubicBezTo>
                  <a:cubicBezTo>
                    <a:pt x="1" y="1770"/>
                    <a:pt x="441" y="2609"/>
                    <a:pt x="1239" y="2885"/>
                  </a:cubicBezTo>
                  <a:cubicBezTo>
                    <a:pt x="1418" y="2947"/>
                    <a:pt x="1604" y="2977"/>
                    <a:pt x="1788" y="2977"/>
                  </a:cubicBezTo>
                  <a:cubicBezTo>
                    <a:pt x="2450" y="2977"/>
                    <a:pt x="3087" y="2593"/>
                    <a:pt x="3303" y="1990"/>
                  </a:cubicBezTo>
                  <a:cubicBezTo>
                    <a:pt x="3563" y="1206"/>
                    <a:pt x="3165" y="366"/>
                    <a:pt x="2395" y="91"/>
                  </a:cubicBezTo>
                  <a:cubicBezTo>
                    <a:pt x="2213" y="30"/>
                    <a:pt x="2026" y="1"/>
                    <a:pt x="1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11"/>
            <p:cNvSpPr/>
            <p:nvPr/>
          </p:nvSpPr>
          <p:spPr>
            <a:xfrm>
              <a:off x="1395375" y="838150"/>
              <a:ext cx="93900" cy="73950"/>
            </a:xfrm>
            <a:custGeom>
              <a:avLst/>
              <a:gdLst/>
              <a:ahLst/>
              <a:cxnLst/>
              <a:rect l="l" t="t" r="r" b="b"/>
              <a:pathLst>
                <a:path w="3756" h="2958" extrusionOk="0">
                  <a:moveTo>
                    <a:pt x="2059" y="0"/>
                  </a:moveTo>
                  <a:cubicBezTo>
                    <a:pt x="1399" y="0"/>
                    <a:pt x="858" y="278"/>
                    <a:pt x="468" y="833"/>
                  </a:cubicBezTo>
                  <a:cubicBezTo>
                    <a:pt x="0" y="1493"/>
                    <a:pt x="178" y="2166"/>
                    <a:pt x="440" y="2841"/>
                  </a:cubicBezTo>
                  <a:cubicBezTo>
                    <a:pt x="464" y="2899"/>
                    <a:pt x="634" y="2957"/>
                    <a:pt x="753" y="2957"/>
                  </a:cubicBezTo>
                  <a:cubicBezTo>
                    <a:pt x="774" y="2957"/>
                    <a:pt x="794" y="2955"/>
                    <a:pt x="811" y="2951"/>
                  </a:cubicBezTo>
                  <a:cubicBezTo>
                    <a:pt x="1747" y="2676"/>
                    <a:pt x="2572" y="2208"/>
                    <a:pt x="3315" y="1589"/>
                  </a:cubicBezTo>
                  <a:cubicBezTo>
                    <a:pt x="3742" y="1245"/>
                    <a:pt x="3755" y="928"/>
                    <a:pt x="3370" y="530"/>
                  </a:cubicBezTo>
                  <a:cubicBezTo>
                    <a:pt x="3205" y="350"/>
                    <a:pt x="2985" y="240"/>
                    <a:pt x="2834" y="130"/>
                  </a:cubicBezTo>
                  <a:cubicBezTo>
                    <a:pt x="2587" y="75"/>
                    <a:pt x="2421" y="20"/>
                    <a:pt x="2242" y="7"/>
                  </a:cubicBezTo>
                  <a:cubicBezTo>
                    <a:pt x="2180" y="2"/>
                    <a:pt x="2119" y="0"/>
                    <a:pt x="2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11"/>
            <p:cNvSpPr/>
            <p:nvPr/>
          </p:nvSpPr>
          <p:spPr>
            <a:xfrm>
              <a:off x="1172475" y="589375"/>
              <a:ext cx="82225" cy="77275"/>
            </a:xfrm>
            <a:custGeom>
              <a:avLst/>
              <a:gdLst/>
              <a:ahLst/>
              <a:cxnLst/>
              <a:rect l="l" t="t" r="r" b="b"/>
              <a:pathLst>
                <a:path w="3289" h="3091" extrusionOk="0">
                  <a:moveTo>
                    <a:pt x="1368" y="1"/>
                  </a:moveTo>
                  <a:cubicBezTo>
                    <a:pt x="914" y="1"/>
                    <a:pt x="494" y="298"/>
                    <a:pt x="317" y="809"/>
                  </a:cubicBezTo>
                  <a:cubicBezTo>
                    <a:pt x="1" y="1703"/>
                    <a:pt x="454" y="2639"/>
                    <a:pt x="1349" y="2982"/>
                  </a:cubicBezTo>
                  <a:cubicBezTo>
                    <a:pt x="1537" y="3055"/>
                    <a:pt x="1725" y="3091"/>
                    <a:pt x="1906" y="3091"/>
                  </a:cubicBezTo>
                  <a:cubicBezTo>
                    <a:pt x="2308" y="3091"/>
                    <a:pt x="2675" y="2915"/>
                    <a:pt x="2931" y="2584"/>
                  </a:cubicBezTo>
                  <a:cubicBezTo>
                    <a:pt x="3275" y="2157"/>
                    <a:pt x="3289" y="1551"/>
                    <a:pt x="2890" y="1043"/>
                  </a:cubicBezTo>
                  <a:cubicBezTo>
                    <a:pt x="2656" y="726"/>
                    <a:pt x="2353" y="451"/>
                    <a:pt x="2023" y="217"/>
                  </a:cubicBezTo>
                  <a:cubicBezTo>
                    <a:pt x="1813" y="70"/>
                    <a:pt x="1587" y="1"/>
                    <a:pt x="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11"/>
            <p:cNvSpPr/>
            <p:nvPr/>
          </p:nvSpPr>
          <p:spPr>
            <a:xfrm>
              <a:off x="1244725" y="770200"/>
              <a:ext cx="92875" cy="67925"/>
            </a:xfrm>
            <a:custGeom>
              <a:avLst/>
              <a:gdLst/>
              <a:ahLst/>
              <a:cxnLst/>
              <a:rect l="l" t="t" r="r" b="b"/>
              <a:pathLst>
                <a:path w="3715" h="2717" extrusionOk="0">
                  <a:moveTo>
                    <a:pt x="2095" y="0"/>
                  </a:moveTo>
                  <a:cubicBezTo>
                    <a:pt x="1539" y="0"/>
                    <a:pt x="950" y="239"/>
                    <a:pt x="605" y="634"/>
                  </a:cubicBezTo>
                  <a:cubicBezTo>
                    <a:pt x="0" y="1349"/>
                    <a:pt x="248" y="2298"/>
                    <a:pt x="1114" y="2615"/>
                  </a:cubicBezTo>
                  <a:cubicBezTo>
                    <a:pt x="1305" y="2683"/>
                    <a:pt x="1508" y="2716"/>
                    <a:pt x="1711" y="2716"/>
                  </a:cubicBezTo>
                  <a:cubicBezTo>
                    <a:pt x="2325" y="2716"/>
                    <a:pt x="2944" y="2417"/>
                    <a:pt x="3275" y="1900"/>
                  </a:cubicBezTo>
                  <a:cubicBezTo>
                    <a:pt x="3715" y="1212"/>
                    <a:pt x="3440" y="372"/>
                    <a:pt x="2669" y="97"/>
                  </a:cubicBezTo>
                  <a:cubicBezTo>
                    <a:pt x="2491" y="31"/>
                    <a:pt x="2295" y="0"/>
                    <a:pt x="2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11"/>
            <p:cNvSpPr/>
            <p:nvPr/>
          </p:nvSpPr>
          <p:spPr>
            <a:xfrm>
              <a:off x="1190700" y="302050"/>
              <a:ext cx="80875" cy="80125"/>
            </a:xfrm>
            <a:custGeom>
              <a:avLst/>
              <a:gdLst/>
              <a:ahLst/>
              <a:cxnLst/>
              <a:rect l="l" t="t" r="r" b="b"/>
              <a:pathLst>
                <a:path w="3235" h="3205" extrusionOk="0">
                  <a:moveTo>
                    <a:pt x="339" y="1"/>
                  </a:moveTo>
                  <a:cubicBezTo>
                    <a:pt x="226" y="1"/>
                    <a:pt x="42" y="103"/>
                    <a:pt x="28" y="181"/>
                  </a:cubicBezTo>
                  <a:cubicBezTo>
                    <a:pt x="1" y="291"/>
                    <a:pt x="111" y="442"/>
                    <a:pt x="180" y="552"/>
                  </a:cubicBezTo>
                  <a:cubicBezTo>
                    <a:pt x="413" y="924"/>
                    <a:pt x="703" y="1254"/>
                    <a:pt x="895" y="1640"/>
                  </a:cubicBezTo>
                  <a:cubicBezTo>
                    <a:pt x="1088" y="2052"/>
                    <a:pt x="1226" y="2506"/>
                    <a:pt x="1363" y="2946"/>
                  </a:cubicBezTo>
                  <a:cubicBezTo>
                    <a:pt x="1420" y="3118"/>
                    <a:pt x="1506" y="3204"/>
                    <a:pt x="1660" y="3204"/>
                  </a:cubicBezTo>
                  <a:cubicBezTo>
                    <a:pt x="1691" y="3204"/>
                    <a:pt x="1725" y="3201"/>
                    <a:pt x="1762" y="3194"/>
                  </a:cubicBezTo>
                  <a:cubicBezTo>
                    <a:pt x="2381" y="3071"/>
                    <a:pt x="2835" y="2754"/>
                    <a:pt x="3069" y="2107"/>
                  </a:cubicBezTo>
                  <a:cubicBezTo>
                    <a:pt x="3234" y="1612"/>
                    <a:pt x="3179" y="1089"/>
                    <a:pt x="2972" y="567"/>
                  </a:cubicBezTo>
                  <a:cubicBezTo>
                    <a:pt x="2932" y="470"/>
                    <a:pt x="2807" y="346"/>
                    <a:pt x="2697" y="332"/>
                  </a:cubicBezTo>
                  <a:cubicBezTo>
                    <a:pt x="1927" y="209"/>
                    <a:pt x="1143" y="99"/>
                    <a:pt x="358" y="2"/>
                  </a:cubicBezTo>
                  <a:cubicBezTo>
                    <a:pt x="352" y="1"/>
                    <a:pt x="346"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11"/>
            <p:cNvSpPr/>
            <p:nvPr/>
          </p:nvSpPr>
          <p:spPr>
            <a:xfrm>
              <a:off x="1503000" y="540600"/>
              <a:ext cx="79825" cy="88575"/>
            </a:xfrm>
            <a:custGeom>
              <a:avLst/>
              <a:gdLst/>
              <a:ahLst/>
              <a:cxnLst/>
              <a:rect l="l" t="t" r="r" b="b"/>
              <a:pathLst>
                <a:path w="3193" h="3543" extrusionOk="0">
                  <a:moveTo>
                    <a:pt x="1159" y="0"/>
                  </a:moveTo>
                  <a:cubicBezTo>
                    <a:pt x="1121" y="0"/>
                    <a:pt x="1089" y="7"/>
                    <a:pt x="1074" y="22"/>
                  </a:cubicBezTo>
                  <a:cubicBezTo>
                    <a:pt x="813" y="256"/>
                    <a:pt x="524" y="490"/>
                    <a:pt x="358" y="793"/>
                  </a:cubicBezTo>
                  <a:cubicBezTo>
                    <a:pt x="1" y="1481"/>
                    <a:pt x="166" y="2237"/>
                    <a:pt x="730" y="2815"/>
                  </a:cubicBezTo>
                  <a:cubicBezTo>
                    <a:pt x="1188" y="3282"/>
                    <a:pt x="1840" y="3543"/>
                    <a:pt x="2454" y="3543"/>
                  </a:cubicBezTo>
                  <a:cubicBezTo>
                    <a:pt x="2708" y="3543"/>
                    <a:pt x="2955" y="3499"/>
                    <a:pt x="3179" y="3407"/>
                  </a:cubicBezTo>
                  <a:cubicBezTo>
                    <a:pt x="3179" y="3379"/>
                    <a:pt x="3193" y="3352"/>
                    <a:pt x="3193" y="3337"/>
                  </a:cubicBezTo>
                  <a:cubicBezTo>
                    <a:pt x="2615" y="2251"/>
                    <a:pt x="2037" y="1178"/>
                    <a:pt x="1432" y="105"/>
                  </a:cubicBezTo>
                  <a:cubicBezTo>
                    <a:pt x="1402" y="45"/>
                    <a:pt x="1258" y="0"/>
                    <a:pt x="1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11"/>
            <p:cNvSpPr/>
            <p:nvPr/>
          </p:nvSpPr>
          <p:spPr>
            <a:xfrm>
              <a:off x="1555650" y="713775"/>
              <a:ext cx="80825" cy="76400"/>
            </a:xfrm>
            <a:custGeom>
              <a:avLst/>
              <a:gdLst/>
              <a:ahLst/>
              <a:cxnLst/>
              <a:rect l="l" t="t" r="r" b="b"/>
              <a:pathLst>
                <a:path w="3233" h="3056" extrusionOk="0">
                  <a:moveTo>
                    <a:pt x="1756" y="0"/>
                  </a:moveTo>
                  <a:cubicBezTo>
                    <a:pt x="1731" y="0"/>
                    <a:pt x="1705" y="1"/>
                    <a:pt x="1679" y="2"/>
                  </a:cubicBezTo>
                  <a:cubicBezTo>
                    <a:pt x="1046" y="15"/>
                    <a:pt x="633" y="373"/>
                    <a:pt x="358" y="923"/>
                  </a:cubicBezTo>
                  <a:cubicBezTo>
                    <a:pt x="0" y="1653"/>
                    <a:pt x="151" y="2341"/>
                    <a:pt x="509" y="3056"/>
                  </a:cubicBezTo>
                  <a:cubicBezTo>
                    <a:pt x="1417" y="2299"/>
                    <a:pt x="2312" y="1570"/>
                    <a:pt x="3233" y="827"/>
                  </a:cubicBezTo>
                  <a:cubicBezTo>
                    <a:pt x="2862" y="325"/>
                    <a:pt x="2391" y="0"/>
                    <a:pt x="1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11"/>
            <p:cNvSpPr/>
            <p:nvPr/>
          </p:nvSpPr>
          <p:spPr>
            <a:xfrm>
              <a:off x="1027675" y="637550"/>
              <a:ext cx="94275" cy="65950"/>
            </a:xfrm>
            <a:custGeom>
              <a:avLst/>
              <a:gdLst/>
              <a:ahLst/>
              <a:cxnLst/>
              <a:rect l="l" t="t" r="r" b="b"/>
              <a:pathLst>
                <a:path w="3771" h="2638" extrusionOk="0">
                  <a:moveTo>
                    <a:pt x="1252" y="1"/>
                  </a:moveTo>
                  <a:cubicBezTo>
                    <a:pt x="840" y="1"/>
                    <a:pt x="424" y="125"/>
                    <a:pt x="0" y="437"/>
                  </a:cubicBezTo>
                  <a:cubicBezTo>
                    <a:pt x="1253" y="1262"/>
                    <a:pt x="2436" y="2046"/>
                    <a:pt x="3770" y="2638"/>
                  </a:cubicBezTo>
                  <a:cubicBezTo>
                    <a:pt x="3770" y="1565"/>
                    <a:pt x="3165" y="560"/>
                    <a:pt x="2299" y="230"/>
                  </a:cubicBezTo>
                  <a:cubicBezTo>
                    <a:pt x="1950" y="91"/>
                    <a:pt x="1602"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11"/>
            <p:cNvSpPr/>
            <p:nvPr/>
          </p:nvSpPr>
          <p:spPr>
            <a:xfrm>
              <a:off x="1396375" y="742025"/>
              <a:ext cx="64000" cy="56100"/>
            </a:xfrm>
            <a:custGeom>
              <a:avLst/>
              <a:gdLst/>
              <a:ahLst/>
              <a:cxnLst/>
              <a:rect l="l" t="t" r="r" b="b"/>
              <a:pathLst>
                <a:path w="2560" h="2244" extrusionOk="0">
                  <a:moveTo>
                    <a:pt x="1299" y="0"/>
                  </a:moveTo>
                  <a:cubicBezTo>
                    <a:pt x="829" y="0"/>
                    <a:pt x="392" y="266"/>
                    <a:pt x="221" y="715"/>
                  </a:cubicBezTo>
                  <a:cubicBezTo>
                    <a:pt x="1" y="1293"/>
                    <a:pt x="318" y="1967"/>
                    <a:pt x="881" y="2174"/>
                  </a:cubicBezTo>
                  <a:cubicBezTo>
                    <a:pt x="1007" y="2222"/>
                    <a:pt x="1138" y="2244"/>
                    <a:pt x="1267" y="2244"/>
                  </a:cubicBezTo>
                  <a:cubicBezTo>
                    <a:pt x="1731" y="2244"/>
                    <a:pt x="2182" y="1954"/>
                    <a:pt x="2354" y="1513"/>
                  </a:cubicBezTo>
                  <a:cubicBezTo>
                    <a:pt x="2560" y="949"/>
                    <a:pt x="2257" y="261"/>
                    <a:pt x="1707" y="68"/>
                  </a:cubicBezTo>
                  <a:cubicBezTo>
                    <a:pt x="1572" y="22"/>
                    <a:pt x="1434" y="0"/>
                    <a:pt x="1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11"/>
            <p:cNvSpPr/>
            <p:nvPr/>
          </p:nvSpPr>
          <p:spPr>
            <a:xfrm>
              <a:off x="1139475" y="516700"/>
              <a:ext cx="78075" cy="36500"/>
            </a:xfrm>
            <a:custGeom>
              <a:avLst/>
              <a:gdLst/>
              <a:ahLst/>
              <a:cxnLst/>
              <a:rect l="l" t="t" r="r" b="b"/>
              <a:pathLst>
                <a:path w="3123" h="1460" extrusionOk="0">
                  <a:moveTo>
                    <a:pt x="0" y="1"/>
                  </a:moveTo>
                  <a:lnTo>
                    <a:pt x="0" y="1"/>
                  </a:lnTo>
                  <a:cubicBezTo>
                    <a:pt x="206" y="799"/>
                    <a:pt x="633" y="1212"/>
                    <a:pt x="1279" y="1391"/>
                  </a:cubicBezTo>
                  <a:cubicBezTo>
                    <a:pt x="1449" y="1436"/>
                    <a:pt x="1615" y="1460"/>
                    <a:pt x="1775" y="1460"/>
                  </a:cubicBezTo>
                  <a:cubicBezTo>
                    <a:pt x="2199" y="1460"/>
                    <a:pt x="2583" y="1296"/>
                    <a:pt x="2903" y="936"/>
                  </a:cubicBezTo>
                  <a:cubicBezTo>
                    <a:pt x="3027" y="799"/>
                    <a:pt x="3123" y="566"/>
                    <a:pt x="3095" y="386"/>
                  </a:cubicBezTo>
                  <a:cubicBezTo>
                    <a:pt x="3082" y="290"/>
                    <a:pt x="2779" y="235"/>
                    <a:pt x="2614" y="180"/>
                  </a:cubicBezTo>
                  <a:cubicBezTo>
                    <a:pt x="2559" y="153"/>
                    <a:pt x="2504" y="153"/>
                    <a:pt x="2462" y="153"/>
                  </a:cubicBezTo>
                  <a:cubicBezTo>
                    <a:pt x="1679" y="98"/>
                    <a:pt x="881" y="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11"/>
            <p:cNvSpPr/>
            <p:nvPr/>
          </p:nvSpPr>
          <p:spPr>
            <a:xfrm>
              <a:off x="1119850" y="780175"/>
              <a:ext cx="58850" cy="61425"/>
            </a:xfrm>
            <a:custGeom>
              <a:avLst/>
              <a:gdLst/>
              <a:ahLst/>
              <a:cxnLst/>
              <a:rect l="l" t="t" r="r" b="b"/>
              <a:pathLst>
                <a:path w="2354" h="2457" extrusionOk="0">
                  <a:moveTo>
                    <a:pt x="1831" y="0"/>
                  </a:moveTo>
                  <a:cubicBezTo>
                    <a:pt x="1184" y="551"/>
                    <a:pt x="633" y="1156"/>
                    <a:pt x="207" y="1871"/>
                  </a:cubicBezTo>
                  <a:cubicBezTo>
                    <a:pt x="0" y="2216"/>
                    <a:pt x="70" y="2326"/>
                    <a:pt x="468" y="2422"/>
                  </a:cubicBezTo>
                  <a:cubicBezTo>
                    <a:pt x="561" y="2446"/>
                    <a:pt x="657" y="2457"/>
                    <a:pt x="755" y="2457"/>
                  </a:cubicBezTo>
                  <a:cubicBezTo>
                    <a:pt x="1224" y="2457"/>
                    <a:pt x="1725" y="2194"/>
                    <a:pt x="2009" y="1761"/>
                  </a:cubicBezTo>
                  <a:cubicBezTo>
                    <a:pt x="2354" y="1253"/>
                    <a:pt x="2312" y="620"/>
                    <a:pt x="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11"/>
            <p:cNvSpPr/>
            <p:nvPr/>
          </p:nvSpPr>
          <p:spPr>
            <a:xfrm>
              <a:off x="1074800" y="902825"/>
              <a:ext cx="46800" cy="69150"/>
            </a:xfrm>
            <a:custGeom>
              <a:avLst/>
              <a:gdLst/>
              <a:ahLst/>
              <a:cxnLst/>
              <a:rect l="l" t="t" r="r" b="b"/>
              <a:pathLst>
                <a:path w="1872" h="2766" extrusionOk="0">
                  <a:moveTo>
                    <a:pt x="826" y="0"/>
                  </a:moveTo>
                  <a:cubicBezTo>
                    <a:pt x="734" y="0"/>
                    <a:pt x="666" y="69"/>
                    <a:pt x="619" y="254"/>
                  </a:cubicBezTo>
                  <a:cubicBezTo>
                    <a:pt x="509" y="667"/>
                    <a:pt x="358" y="1065"/>
                    <a:pt x="262" y="1465"/>
                  </a:cubicBezTo>
                  <a:cubicBezTo>
                    <a:pt x="152" y="1878"/>
                    <a:pt x="97" y="2290"/>
                    <a:pt x="1" y="2758"/>
                  </a:cubicBezTo>
                  <a:cubicBezTo>
                    <a:pt x="57" y="2763"/>
                    <a:pt x="111" y="2765"/>
                    <a:pt x="164" y="2765"/>
                  </a:cubicBezTo>
                  <a:cubicBezTo>
                    <a:pt x="708" y="2765"/>
                    <a:pt x="1089" y="2513"/>
                    <a:pt x="1390" y="2125"/>
                  </a:cubicBezTo>
                  <a:cubicBezTo>
                    <a:pt x="1872" y="1465"/>
                    <a:pt x="1720" y="515"/>
                    <a:pt x="1087" y="102"/>
                  </a:cubicBezTo>
                  <a:cubicBezTo>
                    <a:pt x="985" y="42"/>
                    <a:pt x="8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11"/>
            <p:cNvSpPr/>
            <p:nvPr/>
          </p:nvSpPr>
          <p:spPr>
            <a:xfrm>
              <a:off x="1241775" y="433175"/>
              <a:ext cx="50425" cy="62925"/>
            </a:xfrm>
            <a:custGeom>
              <a:avLst/>
              <a:gdLst/>
              <a:ahLst/>
              <a:cxnLst/>
              <a:rect l="l" t="t" r="r" b="b"/>
              <a:pathLst>
                <a:path w="2017" h="2517" extrusionOk="0">
                  <a:moveTo>
                    <a:pt x="412" y="0"/>
                  </a:moveTo>
                  <a:cubicBezTo>
                    <a:pt x="84" y="0"/>
                    <a:pt x="0" y="147"/>
                    <a:pt x="118" y="535"/>
                  </a:cubicBezTo>
                  <a:cubicBezTo>
                    <a:pt x="283" y="1058"/>
                    <a:pt x="476" y="1553"/>
                    <a:pt x="668" y="2063"/>
                  </a:cubicBezTo>
                  <a:cubicBezTo>
                    <a:pt x="723" y="2241"/>
                    <a:pt x="847" y="2516"/>
                    <a:pt x="944" y="2516"/>
                  </a:cubicBezTo>
                  <a:cubicBezTo>
                    <a:pt x="1122" y="2516"/>
                    <a:pt x="1315" y="2366"/>
                    <a:pt x="1466" y="2241"/>
                  </a:cubicBezTo>
                  <a:cubicBezTo>
                    <a:pt x="1576" y="2145"/>
                    <a:pt x="1632" y="1980"/>
                    <a:pt x="1672" y="1911"/>
                  </a:cubicBezTo>
                  <a:cubicBezTo>
                    <a:pt x="2017" y="976"/>
                    <a:pt x="1494" y="109"/>
                    <a:pt x="599" y="12"/>
                  </a:cubicBezTo>
                  <a:cubicBezTo>
                    <a:pt x="530" y="5"/>
                    <a:pt x="467"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11"/>
            <p:cNvSpPr/>
            <p:nvPr/>
          </p:nvSpPr>
          <p:spPr>
            <a:xfrm>
              <a:off x="1240600" y="890150"/>
              <a:ext cx="66375" cy="35875"/>
            </a:xfrm>
            <a:custGeom>
              <a:avLst/>
              <a:gdLst/>
              <a:ahLst/>
              <a:cxnLst/>
              <a:rect l="l" t="t" r="r" b="b"/>
              <a:pathLst>
                <a:path w="2655" h="1435" extrusionOk="0">
                  <a:moveTo>
                    <a:pt x="1232" y="1"/>
                  </a:moveTo>
                  <a:cubicBezTo>
                    <a:pt x="1202" y="1"/>
                    <a:pt x="1172" y="2"/>
                    <a:pt x="1141" y="4"/>
                  </a:cubicBezTo>
                  <a:cubicBezTo>
                    <a:pt x="468" y="73"/>
                    <a:pt x="0" y="679"/>
                    <a:pt x="68" y="1435"/>
                  </a:cubicBezTo>
                  <a:cubicBezTo>
                    <a:pt x="936" y="1407"/>
                    <a:pt x="1789" y="1380"/>
                    <a:pt x="2655" y="1339"/>
                  </a:cubicBezTo>
                  <a:cubicBezTo>
                    <a:pt x="2602" y="600"/>
                    <a:pt x="1930" y="1"/>
                    <a:pt x="1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11"/>
            <p:cNvSpPr/>
            <p:nvPr/>
          </p:nvSpPr>
          <p:spPr>
            <a:xfrm>
              <a:off x="1402250" y="370000"/>
              <a:ext cx="57800" cy="45950"/>
            </a:xfrm>
            <a:custGeom>
              <a:avLst/>
              <a:gdLst/>
              <a:ahLst/>
              <a:cxnLst/>
              <a:rect l="l" t="t" r="r" b="b"/>
              <a:pathLst>
                <a:path w="2312" h="1838" extrusionOk="0">
                  <a:moveTo>
                    <a:pt x="315" y="0"/>
                  </a:moveTo>
                  <a:cubicBezTo>
                    <a:pt x="303" y="0"/>
                    <a:pt x="294" y="3"/>
                    <a:pt x="289" y="8"/>
                  </a:cubicBezTo>
                  <a:cubicBezTo>
                    <a:pt x="179" y="118"/>
                    <a:pt x="83" y="297"/>
                    <a:pt x="68" y="463"/>
                  </a:cubicBezTo>
                  <a:cubicBezTo>
                    <a:pt x="0" y="958"/>
                    <a:pt x="234" y="1343"/>
                    <a:pt x="646" y="1604"/>
                  </a:cubicBezTo>
                  <a:cubicBezTo>
                    <a:pt x="894" y="1755"/>
                    <a:pt x="1148" y="1838"/>
                    <a:pt x="1422" y="1838"/>
                  </a:cubicBezTo>
                  <a:cubicBezTo>
                    <a:pt x="1695" y="1838"/>
                    <a:pt x="1988" y="1755"/>
                    <a:pt x="2312" y="1576"/>
                  </a:cubicBezTo>
                  <a:cubicBezTo>
                    <a:pt x="1719" y="1081"/>
                    <a:pt x="1211" y="628"/>
                    <a:pt x="674" y="187"/>
                  </a:cubicBezTo>
                  <a:cubicBezTo>
                    <a:pt x="579" y="104"/>
                    <a:pt x="391"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11"/>
            <p:cNvSpPr/>
            <p:nvPr/>
          </p:nvSpPr>
          <p:spPr>
            <a:xfrm>
              <a:off x="1089575" y="577300"/>
              <a:ext cx="45425" cy="40725"/>
            </a:xfrm>
            <a:custGeom>
              <a:avLst/>
              <a:gdLst/>
              <a:ahLst/>
              <a:cxnLst/>
              <a:rect l="l" t="t" r="r" b="b"/>
              <a:pathLst>
                <a:path w="1817" h="1629" extrusionOk="0">
                  <a:moveTo>
                    <a:pt x="950" y="1"/>
                  </a:moveTo>
                  <a:cubicBezTo>
                    <a:pt x="607" y="1"/>
                    <a:pt x="286" y="224"/>
                    <a:pt x="153" y="590"/>
                  </a:cubicBezTo>
                  <a:cubicBezTo>
                    <a:pt x="1" y="1003"/>
                    <a:pt x="180" y="1429"/>
                    <a:pt x="579" y="1581"/>
                  </a:cubicBezTo>
                  <a:cubicBezTo>
                    <a:pt x="667" y="1613"/>
                    <a:pt x="759" y="1628"/>
                    <a:pt x="852" y="1628"/>
                  </a:cubicBezTo>
                  <a:cubicBezTo>
                    <a:pt x="1193" y="1628"/>
                    <a:pt x="1533" y="1421"/>
                    <a:pt x="1652" y="1086"/>
                  </a:cubicBezTo>
                  <a:cubicBezTo>
                    <a:pt x="1817" y="659"/>
                    <a:pt x="1611" y="178"/>
                    <a:pt x="1198" y="40"/>
                  </a:cubicBezTo>
                  <a:cubicBezTo>
                    <a:pt x="1116" y="14"/>
                    <a:pt x="1032" y="1"/>
                    <a:pt x="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11"/>
            <p:cNvSpPr/>
            <p:nvPr/>
          </p:nvSpPr>
          <p:spPr>
            <a:xfrm>
              <a:off x="1353400" y="646250"/>
              <a:ext cx="43700" cy="37975"/>
            </a:xfrm>
            <a:custGeom>
              <a:avLst/>
              <a:gdLst/>
              <a:ahLst/>
              <a:cxnLst/>
              <a:rect l="l" t="t" r="r" b="b"/>
              <a:pathLst>
                <a:path w="1748" h="1519" extrusionOk="0">
                  <a:moveTo>
                    <a:pt x="936" y="0"/>
                  </a:moveTo>
                  <a:cubicBezTo>
                    <a:pt x="601" y="0"/>
                    <a:pt x="250" y="212"/>
                    <a:pt x="138" y="515"/>
                  </a:cubicBezTo>
                  <a:cubicBezTo>
                    <a:pt x="1" y="914"/>
                    <a:pt x="206" y="1340"/>
                    <a:pt x="619" y="1478"/>
                  </a:cubicBezTo>
                  <a:cubicBezTo>
                    <a:pt x="695" y="1506"/>
                    <a:pt x="775" y="1519"/>
                    <a:pt x="856" y="1519"/>
                  </a:cubicBezTo>
                  <a:cubicBezTo>
                    <a:pt x="1169" y="1519"/>
                    <a:pt x="1487" y="1319"/>
                    <a:pt x="1597" y="1024"/>
                  </a:cubicBezTo>
                  <a:cubicBezTo>
                    <a:pt x="1747" y="625"/>
                    <a:pt x="1541" y="171"/>
                    <a:pt x="1156" y="34"/>
                  </a:cubicBezTo>
                  <a:cubicBezTo>
                    <a:pt x="1085" y="11"/>
                    <a:pt x="1011" y="0"/>
                    <a:pt x="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11"/>
            <p:cNvSpPr/>
            <p:nvPr/>
          </p:nvSpPr>
          <p:spPr>
            <a:xfrm>
              <a:off x="1314525" y="392775"/>
              <a:ext cx="39600" cy="34925"/>
            </a:xfrm>
            <a:custGeom>
              <a:avLst/>
              <a:gdLst/>
              <a:ahLst/>
              <a:cxnLst/>
              <a:rect l="l" t="t" r="r" b="b"/>
              <a:pathLst>
                <a:path w="1584" h="1397" extrusionOk="0">
                  <a:moveTo>
                    <a:pt x="770" y="0"/>
                  </a:moveTo>
                  <a:cubicBezTo>
                    <a:pt x="493" y="0"/>
                    <a:pt x="234" y="170"/>
                    <a:pt x="138" y="445"/>
                  </a:cubicBezTo>
                  <a:cubicBezTo>
                    <a:pt x="0" y="817"/>
                    <a:pt x="180" y="1216"/>
                    <a:pt x="510" y="1353"/>
                  </a:cubicBezTo>
                  <a:cubicBezTo>
                    <a:pt x="589" y="1382"/>
                    <a:pt x="671" y="1396"/>
                    <a:pt x="753" y="1396"/>
                  </a:cubicBezTo>
                  <a:cubicBezTo>
                    <a:pt x="1059" y="1396"/>
                    <a:pt x="1362" y="1206"/>
                    <a:pt x="1459" y="913"/>
                  </a:cubicBezTo>
                  <a:cubicBezTo>
                    <a:pt x="1583" y="570"/>
                    <a:pt x="1376" y="184"/>
                    <a:pt x="1019" y="47"/>
                  </a:cubicBezTo>
                  <a:cubicBezTo>
                    <a:pt x="937" y="15"/>
                    <a:pt x="852" y="0"/>
                    <a:pt x="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11"/>
            <p:cNvSpPr/>
            <p:nvPr/>
          </p:nvSpPr>
          <p:spPr>
            <a:xfrm>
              <a:off x="1294250" y="605200"/>
              <a:ext cx="29600" cy="25375"/>
            </a:xfrm>
            <a:custGeom>
              <a:avLst/>
              <a:gdLst/>
              <a:ahLst/>
              <a:cxnLst/>
              <a:rect l="l" t="t" r="r" b="b"/>
              <a:pathLst>
                <a:path w="1184" h="1015" extrusionOk="0">
                  <a:moveTo>
                    <a:pt x="596" y="1"/>
                  </a:moveTo>
                  <a:cubicBezTo>
                    <a:pt x="376" y="1"/>
                    <a:pt x="174" y="133"/>
                    <a:pt x="96" y="355"/>
                  </a:cubicBezTo>
                  <a:cubicBezTo>
                    <a:pt x="0" y="630"/>
                    <a:pt x="151" y="905"/>
                    <a:pt x="441" y="988"/>
                  </a:cubicBezTo>
                  <a:cubicBezTo>
                    <a:pt x="506" y="1006"/>
                    <a:pt x="568" y="1015"/>
                    <a:pt x="625" y="1015"/>
                  </a:cubicBezTo>
                  <a:cubicBezTo>
                    <a:pt x="829" y="1015"/>
                    <a:pt x="976" y="900"/>
                    <a:pt x="1073" y="685"/>
                  </a:cubicBezTo>
                  <a:cubicBezTo>
                    <a:pt x="1183" y="423"/>
                    <a:pt x="1032" y="120"/>
                    <a:pt x="756" y="25"/>
                  </a:cubicBezTo>
                  <a:cubicBezTo>
                    <a:pt x="703" y="9"/>
                    <a:pt x="64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82" name="Google Shape;1382;p11"/>
          <p:cNvSpPr/>
          <p:nvPr/>
        </p:nvSpPr>
        <p:spPr>
          <a:xfrm rot="3059263">
            <a:off x="1685665" y="119836"/>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138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384"/>
        <p:cNvGrpSpPr/>
        <p:nvPr/>
      </p:nvGrpSpPr>
      <p:grpSpPr>
        <a:xfrm>
          <a:off x="0" y="0"/>
          <a:ext cx="0" cy="0"/>
          <a:chOff x="0" y="0"/>
          <a:chExt cx="0" cy="0"/>
        </a:xfrm>
      </p:grpSpPr>
      <p:sp>
        <p:nvSpPr>
          <p:cNvPr id="1385" name="Google Shape;1385;p13"/>
          <p:cNvSpPr txBox="1">
            <a:spLocks noGrp="1"/>
          </p:cNvSpPr>
          <p:nvPr>
            <p:ph type="subTitle" idx="1"/>
          </p:nvPr>
        </p:nvSpPr>
        <p:spPr>
          <a:xfrm>
            <a:off x="720000" y="2585275"/>
            <a:ext cx="2853000" cy="618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86" name="Google Shape;1386;p13"/>
          <p:cNvSpPr txBox="1">
            <a:spLocks noGrp="1"/>
          </p:cNvSpPr>
          <p:nvPr>
            <p:ph type="subTitle" idx="2"/>
          </p:nvPr>
        </p:nvSpPr>
        <p:spPr>
          <a:xfrm>
            <a:off x="5571000" y="2584244"/>
            <a:ext cx="2853000" cy="618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87" name="Google Shape;1387;p13"/>
          <p:cNvSpPr txBox="1">
            <a:spLocks noGrp="1"/>
          </p:cNvSpPr>
          <p:nvPr>
            <p:ph type="subTitle" idx="3"/>
          </p:nvPr>
        </p:nvSpPr>
        <p:spPr>
          <a:xfrm>
            <a:off x="3145500" y="3985226"/>
            <a:ext cx="2853000" cy="618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88" name="Google Shape;1388;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9" name="Google Shape;1389;p13"/>
          <p:cNvSpPr txBox="1">
            <a:spLocks noGrp="1"/>
          </p:cNvSpPr>
          <p:nvPr>
            <p:ph type="title" idx="4" hasCustomPrompt="1"/>
          </p:nvPr>
        </p:nvSpPr>
        <p:spPr>
          <a:xfrm>
            <a:off x="1693200" y="1466350"/>
            <a:ext cx="906600" cy="7335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6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0" name="Google Shape;1390;p13"/>
          <p:cNvSpPr txBox="1">
            <a:spLocks noGrp="1"/>
          </p:cNvSpPr>
          <p:nvPr>
            <p:ph type="title" idx="5" hasCustomPrompt="1"/>
          </p:nvPr>
        </p:nvSpPr>
        <p:spPr>
          <a:xfrm>
            <a:off x="4118700" y="2867225"/>
            <a:ext cx="906600" cy="731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1" name="Google Shape;1391;p13"/>
          <p:cNvSpPr txBox="1">
            <a:spLocks noGrp="1"/>
          </p:cNvSpPr>
          <p:nvPr>
            <p:ph type="title" idx="6" hasCustomPrompt="1"/>
          </p:nvPr>
        </p:nvSpPr>
        <p:spPr>
          <a:xfrm>
            <a:off x="6544200" y="1466350"/>
            <a:ext cx="906600" cy="731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2" name="Google Shape;1392;p13"/>
          <p:cNvSpPr txBox="1">
            <a:spLocks noGrp="1"/>
          </p:cNvSpPr>
          <p:nvPr>
            <p:ph type="subTitle" idx="7"/>
          </p:nvPr>
        </p:nvSpPr>
        <p:spPr>
          <a:xfrm>
            <a:off x="720000" y="2252125"/>
            <a:ext cx="2853000" cy="447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393" name="Google Shape;1393;p13"/>
          <p:cNvSpPr txBox="1">
            <a:spLocks noGrp="1"/>
          </p:cNvSpPr>
          <p:nvPr>
            <p:ph type="subTitle" idx="8"/>
          </p:nvPr>
        </p:nvSpPr>
        <p:spPr>
          <a:xfrm>
            <a:off x="3145500" y="3652200"/>
            <a:ext cx="2853000" cy="447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394" name="Google Shape;1394;p13"/>
          <p:cNvSpPr txBox="1">
            <a:spLocks noGrp="1"/>
          </p:cNvSpPr>
          <p:nvPr>
            <p:ph type="subTitle" idx="9"/>
          </p:nvPr>
        </p:nvSpPr>
        <p:spPr>
          <a:xfrm>
            <a:off x="5571000" y="2251090"/>
            <a:ext cx="2853000" cy="447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395" name="Google Shape;1395;p13"/>
          <p:cNvSpPr/>
          <p:nvPr/>
        </p:nvSpPr>
        <p:spPr>
          <a:xfrm rot="-2700000">
            <a:off x="-1007451" y="22828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13"/>
          <p:cNvSpPr/>
          <p:nvPr/>
        </p:nvSpPr>
        <p:spPr>
          <a:xfrm>
            <a:off x="-1355579" y="-79800"/>
            <a:ext cx="3111921" cy="690773"/>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97" name="Google Shape;1397;p13"/>
          <p:cNvGrpSpPr/>
          <p:nvPr/>
        </p:nvGrpSpPr>
        <p:grpSpPr>
          <a:xfrm rot="-2700000">
            <a:off x="6063995" y="4256020"/>
            <a:ext cx="5125882" cy="2891879"/>
            <a:chOff x="4092125" y="1569400"/>
            <a:chExt cx="941025" cy="530900"/>
          </a:xfrm>
        </p:grpSpPr>
        <p:sp>
          <p:nvSpPr>
            <p:cNvPr id="1398" name="Google Shape;1398;p13"/>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13"/>
            <p:cNvSpPr/>
            <p:nvPr/>
          </p:nvSpPr>
          <p:spPr>
            <a:xfrm>
              <a:off x="4836539" y="1629449"/>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00" name="Google Shape;1400;p13"/>
          <p:cNvSpPr/>
          <p:nvPr/>
        </p:nvSpPr>
        <p:spPr>
          <a:xfrm rot="-5766871">
            <a:off x="7927981" y="-920121"/>
            <a:ext cx="920506" cy="1421593"/>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13"/>
          <p:cNvSpPr/>
          <p:nvPr/>
        </p:nvSpPr>
        <p:spPr>
          <a:xfrm rot="1666954">
            <a:off x="8492228" y="4417610"/>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02" name="Google Shape;1402;p13"/>
          <p:cNvGrpSpPr/>
          <p:nvPr/>
        </p:nvGrpSpPr>
        <p:grpSpPr>
          <a:xfrm flipH="1">
            <a:off x="-135667" y="1182978"/>
            <a:ext cx="576222" cy="690773"/>
            <a:chOff x="5937150" y="5007400"/>
            <a:chExt cx="373225" cy="447450"/>
          </a:xfrm>
        </p:grpSpPr>
        <p:sp>
          <p:nvSpPr>
            <p:cNvPr id="1403" name="Google Shape;1403;p13"/>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13"/>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13"/>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6" name="Google Shape;1406;p13"/>
          <p:cNvGrpSpPr/>
          <p:nvPr/>
        </p:nvGrpSpPr>
        <p:grpSpPr>
          <a:xfrm>
            <a:off x="8642682" y="445028"/>
            <a:ext cx="733488" cy="456751"/>
            <a:chOff x="4819000" y="1410925"/>
            <a:chExt cx="327450" cy="203925"/>
          </a:xfrm>
        </p:grpSpPr>
        <p:sp>
          <p:nvSpPr>
            <p:cNvPr id="1407" name="Google Shape;1407;p13"/>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13"/>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13"/>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13"/>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13"/>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13"/>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13"/>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13"/>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15" name="Google Shape;1415;p13"/>
          <p:cNvSpPr/>
          <p:nvPr/>
        </p:nvSpPr>
        <p:spPr>
          <a:xfrm rot="2245719">
            <a:off x="-317558" y="4781166"/>
            <a:ext cx="1162282" cy="765965"/>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16" name="Google Shape;1416;p13"/>
          <p:cNvGrpSpPr/>
          <p:nvPr/>
        </p:nvGrpSpPr>
        <p:grpSpPr>
          <a:xfrm>
            <a:off x="145139" y="2288555"/>
            <a:ext cx="236881" cy="264947"/>
            <a:chOff x="6809075" y="3709775"/>
            <a:chExt cx="385925" cy="431650"/>
          </a:xfrm>
        </p:grpSpPr>
        <p:sp>
          <p:nvSpPr>
            <p:cNvPr id="1417" name="Google Shape;1417;p13"/>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13"/>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13"/>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13"/>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13"/>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13"/>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13"/>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13"/>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13"/>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13"/>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13"/>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13"/>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13"/>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13"/>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1" name="Google Shape;1431;p13"/>
          <p:cNvGrpSpPr/>
          <p:nvPr/>
        </p:nvGrpSpPr>
        <p:grpSpPr>
          <a:xfrm>
            <a:off x="619206" y="763913"/>
            <a:ext cx="188039" cy="296415"/>
            <a:chOff x="4749525" y="2413575"/>
            <a:chExt cx="311271" cy="490672"/>
          </a:xfrm>
        </p:grpSpPr>
        <p:sp>
          <p:nvSpPr>
            <p:cNvPr id="1432" name="Google Shape;1432;p13"/>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13"/>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13"/>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5" name="Google Shape;1435;p13"/>
          <p:cNvGrpSpPr/>
          <p:nvPr/>
        </p:nvGrpSpPr>
        <p:grpSpPr>
          <a:xfrm flipH="1">
            <a:off x="8336756" y="763913"/>
            <a:ext cx="188039" cy="296415"/>
            <a:chOff x="4749525" y="2413575"/>
            <a:chExt cx="311271" cy="490672"/>
          </a:xfrm>
        </p:grpSpPr>
        <p:sp>
          <p:nvSpPr>
            <p:cNvPr id="1436" name="Google Shape;1436;p13"/>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13"/>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13"/>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9" name="Google Shape;1439;p13"/>
          <p:cNvGrpSpPr/>
          <p:nvPr/>
        </p:nvGrpSpPr>
        <p:grpSpPr>
          <a:xfrm rot="1668623" flipH="1">
            <a:off x="-244588" y="3648429"/>
            <a:ext cx="574070" cy="618300"/>
            <a:chOff x="2145500" y="2775800"/>
            <a:chExt cx="378025" cy="407150"/>
          </a:xfrm>
        </p:grpSpPr>
        <p:sp>
          <p:nvSpPr>
            <p:cNvPr id="1440" name="Google Shape;1440;p13"/>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13"/>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42" name="Google Shape;1442;p13"/>
          <p:cNvSpPr/>
          <p:nvPr/>
        </p:nvSpPr>
        <p:spPr>
          <a:xfrm rot="7764463">
            <a:off x="8553444" y="2551820"/>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43" name="Google Shape;1443;p13"/>
          <p:cNvGrpSpPr/>
          <p:nvPr/>
        </p:nvGrpSpPr>
        <p:grpSpPr>
          <a:xfrm>
            <a:off x="8642672" y="1463140"/>
            <a:ext cx="293903" cy="264973"/>
            <a:chOff x="593975" y="1926100"/>
            <a:chExt cx="917300" cy="826750"/>
          </a:xfrm>
        </p:grpSpPr>
        <p:sp>
          <p:nvSpPr>
            <p:cNvPr id="1444" name="Google Shape;1444;p13"/>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13"/>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13"/>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13"/>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13"/>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13"/>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13"/>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13"/>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13"/>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13"/>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13"/>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13"/>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13"/>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13"/>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13"/>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13"/>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13"/>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13"/>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13"/>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13"/>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13"/>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13"/>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13"/>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13"/>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13"/>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13"/>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13"/>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13"/>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13"/>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13"/>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13"/>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13"/>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13"/>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13"/>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13"/>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13"/>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0" name="Google Shape;1480;p13"/>
          <p:cNvGrpSpPr/>
          <p:nvPr/>
        </p:nvGrpSpPr>
        <p:grpSpPr>
          <a:xfrm>
            <a:off x="1779748" y="4604003"/>
            <a:ext cx="733505" cy="482151"/>
            <a:chOff x="6739600" y="291450"/>
            <a:chExt cx="504925" cy="331900"/>
          </a:xfrm>
        </p:grpSpPr>
        <p:sp>
          <p:nvSpPr>
            <p:cNvPr id="1481" name="Google Shape;1481;p13"/>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13"/>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13"/>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13"/>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13"/>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13"/>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13"/>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13"/>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13"/>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13"/>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13"/>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13"/>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13"/>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13"/>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13"/>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13"/>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13"/>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13"/>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13"/>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13"/>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13"/>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13"/>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13"/>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13"/>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1pPr>
            <a:lvl2pPr lvl="1"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2pPr>
            <a:lvl3pPr lvl="2"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3pPr>
            <a:lvl4pPr lvl="3"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4pPr>
            <a:lvl5pPr lvl="4"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5pPr>
            <a:lvl6pPr lvl="5"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6pPr>
            <a:lvl7pPr lvl="6"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7pPr>
            <a:lvl8pPr lvl="7"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8pPr>
            <a:lvl9pPr lvl="8"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9pPr>
          </a:lstStyle>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7.png"/><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6.png"/><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hyperlink" Target="https://www.kaggle.com/datasets/jackdaoud/marketing-data" TargetMode="Externa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0.png"/><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2.png"/><Relationship Id="rId1" Type="http://schemas.openxmlformats.org/officeDocument/2006/relationships/image" Target="../media/image6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24"/>
        <p:cNvGrpSpPr/>
        <p:nvPr/>
      </p:nvGrpSpPr>
      <p:grpSpPr>
        <a:xfrm>
          <a:off x="0" y="0"/>
          <a:ext cx="0" cy="0"/>
          <a:chOff x="0" y="0"/>
          <a:chExt cx="0" cy="0"/>
        </a:xfrm>
      </p:grpSpPr>
      <p:sp>
        <p:nvSpPr>
          <p:cNvPr id="3625" name="Google Shape;3625;p35"/>
          <p:cNvSpPr txBox="1">
            <a:spLocks noGrp="1"/>
          </p:cNvSpPr>
          <p:nvPr>
            <p:ph type="ctrTitle"/>
          </p:nvPr>
        </p:nvSpPr>
        <p:spPr>
          <a:xfrm>
            <a:off x="1847850" y="1733550"/>
            <a:ext cx="6075680" cy="691515"/>
          </a:xfrm>
          <a:prstGeom prst="rect">
            <a:avLst/>
          </a:prstGeom>
        </p:spPr>
        <p:txBody>
          <a:bodyPr spcFirstLastPara="1" wrap="square" lIns="91425" tIns="91425" rIns="91425" bIns="91425" anchor="b" anchorCtr="0">
            <a:noAutofit/>
          </a:bodyPr>
          <a:lstStyle/>
          <a:p>
            <a:pPr lvl="0"/>
            <a:r>
              <a:rPr lang="en-US" sz="2600"/>
              <a:t>KHAI PHÁ DỮ LIỆU MARKETING</a:t>
            </a:r>
            <a:endParaRPr lang="en-US" sz="2600"/>
          </a:p>
        </p:txBody>
      </p:sp>
      <p:sp>
        <p:nvSpPr>
          <p:cNvPr id="3626" name="Google Shape;3626;p35"/>
          <p:cNvSpPr txBox="1">
            <a:spLocks noGrp="1"/>
          </p:cNvSpPr>
          <p:nvPr>
            <p:ph type="subTitle" idx="1"/>
          </p:nvPr>
        </p:nvSpPr>
        <p:spPr>
          <a:xfrm>
            <a:off x="1524000" y="819150"/>
            <a:ext cx="5788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mtClean="0"/>
              <a:t>BÁO CÁO CUỐI KÌ</a:t>
            </a:r>
            <a:endParaRPr lang="en-US" altLang="en-GB" smtClean="0"/>
          </a:p>
          <a:p>
            <a:pPr marL="0" lvl="0" indent="0" algn="ctr" rtl="0">
              <a:spcBef>
                <a:spcPts val="0"/>
              </a:spcBef>
              <a:spcAft>
                <a:spcPts val="0"/>
              </a:spcAft>
              <a:buNone/>
            </a:pPr>
            <a:r>
              <a:rPr lang="en-US" altLang="en-GB" smtClean="0"/>
              <a:t>NHÓM 8</a:t>
            </a:r>
            <a:endParaRPr lang="en-US" altLang="en-GB" smtClean="0"/>
          </a:p>
        </p:txBody>
      </p:sp>
      <p:sp>
        <p:nvSpPr>
          <p:cNvPr id="4" name="Google Shape;3626;p35"/>
          <p:cNvSpPr txBox="1"/>
          <p:nvPr/>
        </p:nvSpPr>
        <p:spPr>
          <a:xfrm>
            <a:off x="1676400" y="3583609"/>
            <a:ext cx="57885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6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9pPr>
          </a:lstStyle>
          <a:p>
            <a:pPr marL="0" indent="0"/>
            <a:r>
              <a:rPr lang="en-US" smtClean="0"/>
              <a:t>Giáo viên hướng dẫn: Thầy </a:t>
            </a:r>
            <a:r>
              <a:rPr lang="en-US" smtClean="0"/>
              <a:t>Nguyễn Văn Thành</a:t>
            </a:r>
            <a:endParaRPr lang="vi-VN"/>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Google Shape;3642;p37"/>
          <p:cNvSpPr txBox="1">
            <a:spLocks noGrp="1"/>
          </p:cNvSpPr>
          <p:nvPr>
            <p:ph type="subTitle" idx="2"/>
          </p:nvPr>
        </p:nvSpPr>
        <p:spPr>
          <a:xfrm>
            <a:off x="914400" y="2369185"/>
            <a:ext cx="6858000" cy="542290"/>
          </a:xfrm>
          <a:prstGeom prst="rect">
            <a:avLst/>
          </a:prstGeom>
        </p:spPr>
        <p:txBody>
          <a:bodyPr spcFirstLastPara="1" wrap="square" lIns="91425" tIns="91425" rIns="91425" bIns="91425" anchor="t" anchorCtr="0">
            <a:noAutofit/>
          </a:bodyPr>
          <a:p>
            <a:pPr algn="l">
              <a:lnSpc>
                <a:spcPct val="150000"/>
              </a:lnSpc>
              <a:buFont typeface="Wingdings" panose="05000000000000000000" charset="0"/>
              <a:buChar char="o"/>
            </a:pPr>
            <a:r>
              <a:rPr lang="en-US" sz="1200"/>
              <a:t>Tạo cột Age từ Year Birth</a:t>
            </a:r>
            <a:endParaRPr lang="en-US"/>
          </a:p>
        </p:txBody>
      </p:sp>
      <p:sp>
        <p:nvSpPr>
          <p:cNvPr id="8" name="Google Shape;3642;p37"/>
          <p:cNvSpPr txBox="1">
            <a:spLocks noGrp="1"/>
          </p:cNvSpPr>
          <p:nvPr/>
        </p:nvSpPr>
        <p:spPr>
          <a:xfrm>
            <a:off x="914400" y="590550"/>
            <a:ext cx="685800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o"/>
            </a:pPr>
            <a:r>
              <a:rPr lang="en-US" sz="1200"/>
              <a:t>Xử lí cột Income có chứa giá trị null</a:t>
            </a:r>
            <a:endParaRPr lang="en-US"/>
          </a:p>
        </p:txBody>
      </p:sp>
      <p:pic>
        <p:nvPicPr>
          <p:cNvPr id="89" name="Picture 89"/>
          <p:cNvPicPr/>
          <p:nvPr/>
        </p:nvPicPr>
        <p:blipFill>
          <a:blip r:embed="rId1"/>
          <a:stretch>
            <a:fillRect/>
          </a:stretch>
        </p:blipFill>
        <p:spPr>
          <a:xfrm>
            <a:off x="914400" y="1208405"/>
            <a:ext cx="5875020" cy="1042670"/>
          </a:xfrm>
          <a:prstGeom prst="rect">
            <a:avLst/>
          </a:prstGeom>
        </p:spPr>
      </p:pic>
      <p:pic>
        <p:nvPicPr>
          <p:cNvPr id="81" name="Picture 81"/>
          <p:cNvPicPr/>
          <p:nvPr/>
        </p:nvPicPr>
        <p:blipFill>
          <a:blip r:embed="rId2"/>
          <a:stretch>
            <a:fillRect/>
          </a:stretch>
        </p:blipFill>
        <p:spPr>
          <a:xfrm>
            <a:off x="914400" y="3028950"/>
            <a:ext cx="5847715" cy="1042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strips(downLeft)">
                                      <p:cBhvr>
                                        <p:cTn id="10" dur="500"/>
                                        <p:tgtEl>
                                          <p:spTgt spid="89"/>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strips(downLeft)">
                                      <p:cBhvr>
                                        <p:cTn id="15" dur="500"/>
                                        <p:tgtEl>
                                          <p:spTgt spid="13">
                                            <p:txEl>
                                              <p:pRg st="0" end="0"/>
                                            </p:txEl>
                                          </p:spTgt>
                                        </p:tgtEl>
                                      </p:cBhvr>
                                    </p:animEffect>
                                  </p:childTnLst>
                                </p:cTn>
                              </p:par>
                              <p:par>
                                <p:cTn id="16" presetID="18" presetClass="entr" presetSubtype="12"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strips(downLeft)">
                                      <p:cBhvr>
                                        <p:cTn id="1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Google Shape;3642;p37"/>
          <p:cNvSpPr txBox="1">
            <a:spLocks noGrp="1"/>
          </p:cNvSpPr>
          <p:nvPr>
            <p:ph type="subTitle" idx="2"/>
          </p:nvPr>
        </p:nvSpPr>
        <p:spPr>
          <a:xfrm>
            <a:off x="914400" y="2529205"/>
            <a:ext cx="6858000" cy="542290"/>
          </a:xfrm>
          <a:prstGeom prst="rect">
            <a:avLst/>
          </a:prstGeom>
        </p:spPr>
        <p:txBody>
          <a:bodyPr spcFirstLastPara="1" wrap="square" lIns="91425" tIns="91425" rIns="91425" bIns="91425" anchor="t" anchorCtr="0">
            <a:noAutofit/>
          </a:bodyPr>
          <a:p>
            <a:pPr algn="l">
              <a:lnSpc>
                <a:spcPct val="150000"/>
              </a:lnSpc>
              <a:buFont typeface="Wingdings" panose="05000000000000000000" charset="0"/>
              <a:buChar char="o"/>
            </a:pPr>
            <a:r>
              <a:rPr lang="en-US" sz="1200"/>
              <a:t>Nhóm thuộc tính "Marial_Status" thành hai loại: "alone" và "partner".</a:t>
            </a:r>
            <a:endParaRPr lang="en-US" sz="1200"/>
          </a:p>
        </p:txBody>
      </p:sp>
      <p:sp>
        <p:nvSpPr>
          <p:cNvPr id="8" name="Google Shape;3642;p37"/>
          <p:cNvSpPr txBox="1">
            <a:spLocks noGrp="1"/>
          </p:cNvSpPr>
          <p:nvPr/>
        </p:nvSpPr>
        <p:spPr>
          <a:xfrm>
            <a:off x="838200" y="438150"/>
            <a:ext cx="745299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o"/>
            </a:pPr>
            <a:r>
              <a:rPr lang="en-US" sz="1200"/>
              <a:t>Tạo một thuộc tính mới có tên là "Spent" để cho biết tổng số tiền mà một khách hàng đã chi tiêu cho nhiều danh mục khác nhau trong khoảng thời gian 2 năm.</a:t>
            </a:r>
            <a:endParaRPr lang="en-US" sz="1200"/>
          </a:p>
        </p:txBody>
      </p:sp>
      <p:pic>
        <p:nvPicPr>
          <p:cNvPr id="82" name="Picture 82"/>
          <p:cNvPicPr/>
          <p:nvPr/>
        </p:nvPicPr>
        <p:blipFill>
          <a:blip r:embed="rId1"/>
          <a:stretch>
            <a:fillRect/>
          </a:stretch>
        </p:blipFill>
        <p:spPr>
          <a:xfrm>
            <a:off x="914400" y="1276350"/>
            <a:ext cx="6126480" cy="1066800"/>
          </a:xfrm>
          <a:prstGeom prst="rect">
            <a:avLst/>
          </a:prstGeom>
        </p:spPr>
      </p:pic>
      <p:pic>
        <p:nvPicPr>
          <p:cNvPr id="83" name="Picture 83"/>
          <p:cNvPicPr/>
          <p:nvPr/>
        </p:nvPicPr>
        <p:blipFill>
          <a:blip r:embed="rId2"/>
          <a:stretch>
            <a:fillRect/>
          </a:stretch>
        </p:blipFill>
        <p:spPr>
          <a:xfrm>
            <a:off x="914400" y="3257550"/>
            <a:ext cx="6126480" cy="886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checkerboard(across)">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5" dur="500"/>
                                        <p:tgtEl>
                                          <p:spTgt spid="13">
                                            <p:txEl>
                                              <p:pRg st="0" end="0"/>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checkerboard(across)">
                                      <p:cBhvr>
                                        <p:cTn id="1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Google Shape;3642;p37"/>
          <p:cNvSpPr txBox="1">
            <a:spLocks noGrp="1"/>
          </p:cNvSpPr>
          <p:nvPr>
            <p:ph type="subTitle" idx="2"/>
          </p:nvPr>
        </p:nvSpPr>
        <p:spPr>
          <a:xfrm>
            <a:off x="914400" y="2114550"/>
            <a:ext cx="7376795" cy="542290"/>
          </a:xfrm>
          <a:prstGeom prst="rect">
            <a:avLst/>
          </a:prstGeom>
        </p:spPr>
        <p:txBody>
          <a:bodyPr spcFirstLastPara="1" wrap="square" lIns="91425" tIns="91425" rIns="91425" bIns="91425" anchor="t" anchorCtr="0">
            <a:noAutofit/>
          </a:bodyPr>
          <a:p>
            <a:pPr algn="l">
              <a:lnSpc>
                <a:spcPct val="150000"/>
              </a:lnSpc>
              <a:buFont typeface="Wingdings" panose="05000000000000000000" charset="0"/>
              <a:buChar char="o"/>
            </a:pPr>
            <a:r>
              <a:rPr lang="en-US" sz="1200"/>
              <a:t>Tạo một thuộc tính mới gọi là "Family_Size" để làm rõ hơn quy mô của một hộ gia đình.</a:t>
            </a:r>
            <a:endParaRPr lang="en-US" sz="1200"/>
          </a:p>
        </p:txBody>
      </p:sp>
      <p:sp>
        <p:nvSpPr>
          <p:cNvPr id="8" name="Google Shape;3642;p37"/>
          <p:cNvSpPr txBox="1">
            <a:spLocks noGrp="1"/>
          </p:cNvSpPr>
          <p:nvPr/>
        </p:nvSpPr>
        <p:spPr>
          <a:xfrm>
            <a:off x="838200" y="438150"/>
            <a:ext cx="745299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o"/>
            </a:pPr>
            <a:r>
              <a:rPr lang="en-US" sz="1200"/>
              <a:t>Tạo một thuộc tính mới gọi là "children" để cho biết tổng số trẻ em trong một hộ gia đình, bao gồm cả trẻ em và thanh thiếu niên.</a:t>
            </a:r>
            <a:endParaRPr lang="en-US" sz="1200"/>
          </a:p>
        </p:txBody>
      </p:sp>
      <p:pic>
        <p:nvPicPr>
          <p:cNvPr id="83" name="Picture 83"/>
          <p:cNvPicPr/>
          <p:nvPr/>
        </p:nvPicPr>
        <p:blipFill>
          <a:blip r:embed="rId1"/>
          <a:stretch>
            <a:fillRect/>
          </a:stretch>
        </p:blipFill>
        <p:spPr>
          <a:xfrm>
            <a:off x="914400" y="2952750"/>
            <a:ext cx="6126480" cy="886460"/>
          </a:xfrm>
          <a:prstGeom prst="rect">
            <a:avLst/>
          </a:prstGeom>
        </p:spPr>
      </p:pic>
      <p:pic>
        <p:nvPicPr>
          <p:cNvPr id="84" name="Picture 84"/>
          <p:cNvPicPr/>
          <p:nvPr/>
        </p:nvPicPr>
        <p:blipFill>
          <a:blip r:embed="rId2"/>
          <a:stretch>
            <a:fillRect/>
          </a:stretch>
        </p:blipFill>
        <p:spPr>
          <a:xfrm>
            <a:off x="914400" y="1199833"/>
            <a:ext cx="5962650" cy="700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checkerboard(across)">
                                      <p:cBhvr>
                                        <p:cTn id="10" dur="500"/>
                                        <p:tgtEl>
                                          <p:spTgt spid="8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5" dur="500"/>
                                        <p:tgtEl>
                                          <p:spTgt spid="13">
                                            <p:txEl>
                                              <p:pRg st="0" end="0"/>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checkerboard(across)">
                                      <p:cBhvr>
                                        <p:cTn id="1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Google Shape;3642;p37"/>
          <p:cNvSpPr txBox="1">
            <a:spLocks noGrp="1"/>
          </p:cNvSpPr>
          <p:nvPr>
            <p:ph type="subTitle" idx="2"/>
          </p:nvPr>
        </p:nvSpPr>
        <p:spPr>
          <a:xfrm>
            <a:off x="914400" y="1809750"/>
            <a:ext cx="7376795" cy="542290"/>
          </a:xfrm>
          <a:prstGeom prst="rect">
            <a:avLst/>
          </a:prstGeom>
        </p:spPr>
        <p:txBody>
          <a:bodyPr spcFirstLastPara="1" wrap="square" lIns="91425" tIns="91425" rIns="91425" bIns="91425" anchor="t" anchorCtr="0">
            <a:noAutofit/>
          </a:bodyPr>
          <a:p>
            <a:pPr algn="l">
              <a:lnSpc>
                <a:spcPct val="150000"/>
              </a:lnSpc>
              <a:buFont typeface="Wingdings" panose="05000000000000000000" charset="0"/>
              <a:buChar char="o"/>
            </a:pPr>
            <a:r>
              <a:rPr lang="en-US" sz="1200"/>
              <a:t>Đơn giản hóa thuộc tính "Education" bằng cách nhóm các giá trị của nó thành ba loại.</a:t>
            </a:r>
            <a:endParaRPr lang="en-US" sz="1200"/>
          </a:p>
        </p:txBody>
      </p:sp>
      <p:sp>
        <p:nvSpPr>
          <p:cNvPr id="8" name="Google Shape;3642;p37"/>
          <p:cNvSpPr txBox="1">
            <a:spLocks noGrp="1"/>
          </p:cNvSpPr>
          <p:nvPr/>
        </p:nvSpPr>
        <p:spPr>
          <a:xfrm>
            <a:off x="838200" y="285750"/>
            <a:ext cx="745299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o"/>
            </a:pPr>
            <a:r>
              <a:rPr lang="en-US" sz="1200"/>
              <a:t>Tạo một thuộc tính mới gọi là "Is_Parent" để cho biết khách hàng có phải là cha mẹ hay không.</a:t>
            </a:r>
            <a:endParaRPr lang="en-US" sz="1200"/>
          </a:p>
        </p:txBody>
      </p:sp>
      <p:pic>
        <p:nvPicPr>
          <p:cNvPr id="86" name="Picture 86"/>
          <p:cNvPicPr/>
          <p:nvPr/>
        </p:nvPicPr>
        <p:blipFill>
          <a:blip r:embed="rId1"/>
          <a:stretch>
            <a:fillRect/>
          </a:stretch>
        </p:blipFill>
        <p:spPr>
          <a:xfrm>
            <a:off x="914400" y="1047750"/>
            <a:ext cx="6126480" cy="680720"/>
          </a:xfrm>
          <a:prstGeom prst="rect">
            <a:avLst/>
          </a:prstGeom>
        </p:spPr>
      </p:pic>
      <p:pic>
        <p:nvPicPr>
          <p:cNvPr id="87" name="Picture 87"/>
          <p:cNvPicPr/>
          <p:nvPr/>
        </p:nvPicPr>
        <p:blipFill>
          <a:blip r:embed="rId2"/>
          <a:stretch>
            <a:fillRect/>
          </a:stretch>
        </p:blipFill>
        <p:spPr>
          <a:xfrm>
            <a:off x="914400" y="2352040"/>
            <a:ext cx="6126480" cy="1075055"/>
          </a:xfrm>
          <a:prstGeom prst="rect">
            <a:avLst/>
          </a:prstGeom>
        </p:spPr>
      </p:pic>
      <p:sp>
        <p:nvSpPr>
          <p:cNvPr id="3" name="Google Shape;3642;p37"/>
          <p:cNvSpPr txBox="1">
            <a:spLocks noGrp="1"/>
          </p:cNvSpPr>
          <p:nvPr/>
        </p:nvSpPr>
        <p:spPr>
          <a:xfrm>
            <a:off x="914400" y="3486150"/>
            <a:ext cx="7376795" cy="5422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o"/>
            </a:pPr>
            <a:r>
              <a:rPr lang="en-US" sz="1200"/>
              <a:t>Loại bỏ một số biến dư thừa không cần thiết cho phân tích của nhóm.</a:t>
            </a:r>
            <a:endParaRPr lang="en-US" sz="1200"/>
          </a:p>
        </p:txBody>
      </p:sp>
      <p:pic>
        <p:nvPicPr>
          <p:cNvPr id="88" name="Picture 88"/>
          <p:cNvPicPr/>
          <p:nvPr/>
        </p:nvPicPr>
        <p:blipFill>
          <a:blip r:embed="rId3"/>
          <a:stretch>
            <a:fillRect/>
          </a:stretch>
        </p:blipFill>
        <p:spPr>
          <a:xfrm>
            <a:off x="1828483" y="4020185"/>
            <a:ext cx="5972175" cy="562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checkerboard(across)">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checkerboard(across)">
                                      <p:cBhvr>
                                        <p:cTn id="15" dur="500"/>
                                        <p:tgtEl>
                                          <p:spTgt spid="87"/>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8" dur="5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heckerboard(across)">
                                      <p:cBhvr>
                                        <p:cTn id="23" dur="500"/>
                                        <p:tgtEl>
                                          <p:spTgt spid="3"/>
                                        </p:tgtEl>
                                      </p:cBhvr>
                                    </p:animEffect>
                                  </p:childTnLst>
                                </p:cTn>
                              </p:par>
                              <p:par>
                                <p:cTn id="24" presetID="5" presetClass="entr" presetSubtype="10" fill="hold"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checkerboard(across)">
                                      <p:cBhvr>
                                        <p:cTn id="2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build="p"/>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1029463"/>
            <a:ext cx="7620000" cy="3018530"/>
          </a:xfrm>
          <a:prstGeom prst="rect">
            <a:avLst/>
          </a:prstGeom>
        </p:spPr>
      </p:pic>
      <p:sp>
        <p:nvSpPr>
          <p:cNvPr id="5" name="Title 4"/>
          <p:cNvSpPr>
            <a:spLocks noGrp="1"/>
          </p:cNvSpPr>
          <p:nvPr>
            <p:ph type="title"/>
          </p:nvPr>
        </p:nvSpPr>
        <p:spPr>
          <a:xfrm>
            <a:off x="380910" y="93870"/>
            <a:ext cx="7704000" cy="572700"/>
          </a:xfrm>
        </p:spPr>
        <p:txBody>
          <a:bodyPr/>
          <a:p>
            <a:r>
              <a:rPr lang="en-US" sz="2600"/>
              <a:t>Kết quả</a:t>
            </a:r>
            <a:endParaRPr lang="en-US" sz="2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400" y="1017399"/>
            <a:ext cx="7391400" cy="29957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7"/>
        <p:cNvGrpSpPr/>
        <p:nvPr/>
      </p:nvGrpSpPr>
      <p:grpSpPr>
        <a:xfrm>
          <a:off x="0" y="0"/>
          <a:ext cx="0" cy="0"/>
          <a:chOff x="0" y="0"/>
          <a:chExt cx="0" cy="0"/>
        </a:xfrm>
      </p:grpSpPr>
      <p:sp>
        <p:nvSpPr>
          <p:cNvPr id="3679" name="Google Shape;3679;p38"/>
          <p:cNvSpPr txBox="1">
            <a:spLocks noGrp="1"/>
          </p:cNvSpPr>
          <p:nvPr>
            <p:ph type="title"/>
          </p:nvPr>
        </p:nvSpPr>
        <p:spPr>
          <a:xfrm>
            <a:off x="1148829" y="1885950"/>
            <a:ext cx="7158030" cy="1524000"/>
          </a:xfrm>
          <a:prstGeom prst="rect">
            <a:avLst/>
          </a:prstGeom>
        </p:spPr>
        <p:txBody>
          <a:bodyPr spcFirstLastPara="1" wrap="square" lIns="91425" tIns="91425" rIns="91425" bIns="91425" anchor="b" anchorCtr="0">
            <a:noAutofit/>
          </a:bodyPr>
          <a:lstStyle/>
          <a:p>
            <a:pPr lvl="0"/>
            <a:r>
              <a:rPr lang="en-US" sz="2800" smtClean="0"/>
              <a:t>QUÁ TRÌNH KHAI PHÁ DỮ LIỆU </a:t>
            </a:r>
            <a:br>
              <a:rPr lang="en-US" sz="2800" smtClean="0"/>
            </a:br>
            <a:r>
              <a:rPr lang="en-US" sz="2800" smtClean="0"/>
              <a:t>SỬ DỤNG SASS</a:t>
            </a:r>
            <a:endParaRPr sz="2800"/>
          </a:p>
        </p:txBody>
      </p:sp>
      <p:sp>
        <p:nvSpPr>
          <p:cNvPr id="3680" name="Google Shape;3680;p38"/>
          <p:cNvSpPr txBox="1">
            <a:spLocks noGrp="1"/>
          </p:cNvSpPr>
          <p:nvPr>
            <p:ph type="title" idx="2"/>
          </p:nvPr>
        </p:nvSpPr>
        <p:spPr>
          <a:xfrm>
            <a:off x="3925875" y="1004525"/>
            <a:ext cx="1268400" cy="99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mtClean="0"/>
              <a:t>03</a:t>
            </a:r>
            <a:endParaRPr lang="en-GB" smtClean="0"/>
          </a:p>
        </p:txBody>
      </p:sp>
      <p:grpSp>
        <p:nvGrpSpPr>
          <p:cNvPr id="3681" name="Google Shape;3681;p38"/>
          <p:cNvGrpSpPr/>
          <p:nvPr/>
        </p:nvGrpSpPr>
        <p:grpSpPr>
          <a:xfrm>
            <a:off x="8089098" y="740076"/>
            <a:ext cx="424068" cy="382372"/>
            <a:chOff x="593975" y="1926100"/>
            <a:chExt cx="917300" cy="826750"/>
          </a:xfrm>
        </p:grpSpPr>
        <p:sp>
          <p:nvSpPr>
            <p:cNvPr id="3682" name="Google Shape;3682;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8" name="Google Shape;3718;p38"/>
          <p:cNvGrpSpPr/>
          <p:nvPr/>
        </p:nvGrpSpPr>
        <p:grpSpPr>
          <a:xfrm>
            <a:off x="622756" y="3649680"/>
            <a:ext cx="526072" cy="474306"/>
            <a:chOff x="593975" y="1926100"/>
            <a:chExt cx="917300" cy="826750"/>
          </a:xfrm>
        </p:grpSpPr>
        <p:sp>
          <p:nvSpPr>
            <p:cNvPr id="3719" name="Google Shape;3719;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55" name="Google Shape;3755;p38"/>
          <p:cNvGrpSpPr/>
          <p:nvPr/>
        </p:nvGrpSpPr>
        <p:grpSpPr>
          <a:xfrm>
            <a:off x="3242160" y="1309712"/>
            <a:ext cx="242605" cy="382380"/>
            <a:chOff x="4749525" y="2413575"/>
            <a:chExt cx="311271" cy="490672"/>
          </a:xfrm>
        </p:grpSpPr>
        <p:sp>
          <p:nvSpPr>
            <p:cNvPr id="3756" name="Google Shape;3756;p38"/>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38"/>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38"/>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59" name="Google Shape;3759;p38"/>
          <p:cNvGrpSpPr/>
          <p:nvPr/>
        </p:nvGrpSpPr>
        <p:grpSpPr>
          <a:xfrm flipH="1">
            <a:off x="5659235" y="1309712"/>
            <a:ext cx="242605" cy="382380"/>
            <a:chOff x="4749525" y="2413575"/>
            <a:chExt cx="311271" cy="490672"/>
          </a:xfrm>
        </p:grpSpPr>
        <p:sp>
          <p:nvSpPr>
            <p:cNvPr id="3760" name="Google Shape;3760;p38"/>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38"/>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38"/>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7"/>
        <p:cNvGrpSpPr/>
        <p:nvPr/>
      </p:nvGrpSpPr>
      <p:grpSpPr>
        <a:xfrm>
          <a:off x="0" y="0"/>
          <a:ext cx="0" cy="0"/>
          <a:chOff x="0" y="0"/>
          <a:chExt cx="0" cy="0"/>
        </a:xfrm>
      </p:grpSpPr>
      <p:grpSp>
        <p:nvGrpSpPr>
          <p:cNvPr id="3681" name="Google Shape;3681;p38"/>
          <p:cNvGrpSpPr/>
          <p:nvPr/>
        </p:nvGrpSpPr>
        <p:grpSpPr>
          <a:xfrm>
            <a:off x="8089098" y="740076"/>
            <a:ext cx="424068" cy="382372"/>
            <a:chOff x="593975" y="1926100"/>
            <a:chExt cx="917300" cy="826750"/>
          </a:xfrm>
        </p:grpSpPr>
        <p:sp>
          <p:nvSpPr>
            <p:cNvPr id="3682" name="Google Shape;3682;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8" name="Google Shape;3718;p38"/>
          <p:cNvGrpSpPr/>
          <p:nvPr/>
        </p:nvGrpSpPr>
        <p:grpSpPr>
          <a:xfrm>
            <a:off x="622756" y="3649680"/>
            <a:ext cx="526072" cy="474306"/>
            <a:chOff x="593975" y="1926100"/>
            <a:chExt cx="917300" cy="826750"/>
          </a:xfrm>
        </p:grpSpPr>
        <p:sp>
          <p:nvSpPr>
            <p:cNvPr id="3719" name="Google Shape;3719;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Title 2"/>
          <p:cNvSpPr>
            <a:spLocks noGrp="1"/>
          </p:cNvSpPr>
          <p:nvPr>
            <p:ph type="title"/>
          </p:nvPr>
        </p:nvSpPr>
        <p:spPr>
          <a:xfrm>
            <a:off x="721624" y="878155"/>
            <a:ext cx="7704000" cy="572700"/>
          </a:xfrm>
        </p:spPr>
        <p:txBody>
          <a:bodyPr/>
          <a:lstStyle/>
          <a:p>
            <a:r>
              <a:rPr lang="en-US" sz="2600" smtClean="0"/>
              <a:t>1. Import dữ liệu từ csv vào database</a:t>
            </a:r>
            <a:endParaRPr lang="en-US" sz="260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4221" y="1721106"/>
            <a:ext cx="7612795" cy="19285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7"/>
        <p:cNvGrpSpPr/>
        <p:nvPr/>
      </p:nvGrpSpPr>
      <p:grpSpPr>
        <a:xfrm>
          <a:off x="0" y="0"/>
          <a:ext cx="0" cy="0"/>
          <a:chOff x="0" y="0"/>
          <a:chExt cx="0" cy="0"/>
        </a:xfrm>
      </p:grpSpPr>
      <p:grpSp>
        <p:nvGrpSpPr>
          <p:cNvPr id="3681" name="Google Shape;3681;p38"/>
          <p:cNvGrpSpPr/>
          <p:nvPr/>
        </p:nvGrpSpPr>
        <p:grpSpPr>
          <a:xfrm>
            <a:off x="8089098" y="740076"/>
            <a:ext cx="424068" cy="382372"/>
            <a:chOff x="593975" y="1926100"/>
            <a:chExt cx="917300" cy="826750"/>
          </a:xfrm>
        </p:grpSpPr>
        <p:sp>
          <p:nvSpPr>
            <p:cNvPr id="3682" name="Google Shape;3682;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8" name="Google Shape;3718;p38"/>
          <p:cNvGrpSpPr/>
          <p:nvPr/>
        </p:nvGrpSpPr>
        <p:grpSpPr>
          <a:xfrm>
            <a:off x="622756" y="3649680"/>
            <a:ext cx="526072" cy="474306"/>
            <a:chOff x="593975" y="1926100"/>
            <a:chExt cx="917300" cy="826750"/>
          </a:xfrm>
        </p:grpSpPr>
        <p:sp>
          <p:nvSpPr>
            <p:cNvPr id="3719" name="Google Shape;3719;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Title 2"/>
          <p:cNvSpPr>
            <a:spLocks noGrp="1"/>
          </p:cNvSpPr>
          <p:nvPr>
            <p:ph type="title"/>
          </p:nvPr>
        </p:nvSpPr>
        <p:spPr>
          <a:xfrm>
            <a:off x="721624" y="878155"/>
            <a:ext cx="7704000" cy="572700"/>
          </a:xfrm>
        </p:spPr>
        <p:txBody>
          <a:bodyPr/>
          <a:lstStyle/>
          <a:p>
            <a:r>
              <a:rPr lang="en-US" sz="2600" smtClean="0"/>
              <a:t>2. Thuật toán Microsoft Clustering</a:t>
            </a:r>
            <a:endParaRPr lang="en-US" sz="2600"/>
          </a:p>
        </p:txBody>
      </p:sp>
      <p:sp>
        <p:nvSpPr>
          <p:cNvPr id="8" name="Google Shape;3642;p37"/>
          <p:cNvSpPr txBox="1">
            <a:spLocks noGrp="1"/>
          </p:cNvSpPr>
          <p:nvPr/>
        </p:nvSpPr>
        <p:spPr>
          <a:xfrm>
            <a:off x="831215" y="1428750"/>
            <a:ext cx="745299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o"/>
            </a:pPr>
            <a:r>
              <a:rPr lang="en-US" sz="1300"/>
              <a:t>Microsoft Clustering Algorithm là một thuật toán phân cụm trong dịch vụ phân tích dữ liệu của Microsoft SQL Server. Thuật toán này sử dụng kỹ thuật phân cụm k-means để phân loại dữ liệu vào các nhóm.</a:t>
            </a:r>
            <a:endParaRPr lang="en-US" sz="1300"/>
          </a:p>
        </p:txBody>
      </p:sp>
      <p:sp>
        <p:nvSpPr>
          <p:cNvPr id="2" name="Google Shape;3642;p37"/>
          <p:cNvSpPr txBox="1">
            <a:spLocks noGrp="1"/>
          </p:cNvSpPr>
          <p:nvPr/>
        </p:nvSpPr>
        <p:spPr>
          <a:xfrm>
            <a:off x="889000" y="2571750"/>
            <a:ext cx="745299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o"/>
            </a:pPr>
            <a:r>
              <a:rPr lang="en-US" sz="1300"/>
              <a:t>Nhóm thực hiện 2 lần thuật toán K-means để phân cụm dựa trên 2 tập thuộc tính:</a:t>
            </a:r>
            <a:endParaRPr lang="en-US" sz="1300"/>
          </a:p>
          <a:p>
            <a:pPr lvl="1" algn="l">
              <a:lnSpc>
                <a:spcPct val="150000"/>
              </a:lnSpc>
              <a:buFont typeface="Wingdings" panose="05000000000000000000" charset="0"/>
              <a:buChar char="ü"/>
            </a:pPr>
            <a:r>
              <a:rPr lang="en-US" sz="1300"/>
              <a:t> "Education","Children","Age","Income","Spent"</a:t>
            </a:r>
            <a:endParaRPr lang="en-US" sz="1300"/>
          </a:p>
          <a:p>
            <a:pPr lvl="1" algn="l">
              <a:lnSpc>
                <a:spcPct val="150000"/>
              </a:lnSpc>
              <a:buFont typeface="Wingdings" panose="05000000000000000000" charset="0"/>
              <a:buChar char="ü"/>
            </a:pPr>
            <a:r>
              <a:rPr lang="en-US" sz="1300"/>
              <a:t>"Marital_Status", "Is_Parent", "Family_Size", "NumWebPurchases", "NumStorePurchases"</a:t>
            </a:r>
            <a:endParaRPr lang="en-US" sz="1300"/>
          </a:p>
          <a:p>
            <a:pPr algn="l">
              <a:lnSpc>
                <a:spcPct val="150000"/>
              </a:lnSpc>
              <a:buFont typeface="Wingdings" panose="05000000000000000000" charset="0"/>
              <a:buChar char="ü"/>
            </a:pPr>
            <a:endParaRPr lang="en-US" sz="13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checkerboard(across)">
                                      <p:cBhvr>
                                        <p:cTn id="12" dur="500"/>
                                        <p:tgtEl>
                                          <p:spTgt spid="2">
                                            <p:txEl>
                                              <p:pRg st="0" end="0"/>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checkerboard(across)">
                                      <p:cBhvr>
                                        <p:cTn id="15" dur="500"/>
                                        <p:tgtEl>
                                          <p:spTgt spid="2">
                                            <p:txEl>
                                              <p:pRg st="1" end="1"/>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checkerboard(across)">
                                      <p:cBhvr>
                                        <p:cTn id="18"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85800" y="514350"/>
            <a:ext cx="761809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2.1. Thực hiện phân cụm dựa trên các thuộc tính “Education”, “Children”, “Age”, “Income”, “Spent”</a:t>
            </a:r>
            <a:endParaRPr lang="en-US" sz="1600"/>
          </a:p>
        </p:txBody>
      </p:sp>
      <p:pic>
        <p:nvPicPr>
          <p:cNvPr id="41" name="Picture 41"/>
          <p:cNvPicPr>
            <a:picLocks noChangeAspect="1"/>
          </p:cNvPicPr>
          <p:nvPr>
            <p:ph type="pic" idx="2"/>
          </p:nvPr>
        </p:nvPicPr>
        <p:blipFill>
          <a:blip r:embed="rId1"/>
          <a:stretch>
            <a:fillRect/>
          </a:stretch>
        </p:blipFill>
        <p:spPr>
          <a:xfrm>
            <a:off x="685800" y="1527175"/>
            <a:ext cx="5316855" cy="3195320"/>
          </a:xfrm>
          <a:prstGeom prst="rect">
            <a:avLst/>
          </a:prstGeom>
        </p:spPr>
      </p:pic>
      <p:sp>
        <p:nvSpPr>
          <p:cNvPr id="7" name="Oval Callout 6"/>
          <p:cNvSpPr/>
          <p:nvPr/>
        </p:nvSpPr>
        <p:spPr>
          <a:xfrm>
            <a:off x="6172200" y="1276350"/>
            <a:ext cx="2159000" cy="14585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Google Shape;3642;p37"/>
          <p:cNvSpPr txBox="1">
            <a:spLocks noGrp="1"/>
          </p:cNvSpPr>
          <p:nvPr/>
        </p:nvSpPr>
        <p:spPr>
          <a:xfrm>
            <a:off x="6096000" y="1657350"/>
            <a:ext cx="210629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ctr">
              <a:lnSpc>
                <a:spcPct val="150000"/>
              </a:lnSpc>
              <a:buFont typeface="Wingdings" panose="05000000000000000000" charset="0"/>
              <a:buNone/>
            </a:pPr>
            <a:r>
              <a:rPr lang="en-US" sz="1300"/>
              <a:t>Sử dụng phương pháp elbow</a:t>
            </a:r>
            <a:endParaRPr lang="en-US" sz="13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000" fill="hold">
                                          <p:stCondLst>
                                            <p:cond delay="0"/>
                                          </p:stCondLst>
                                        </p:cTn>
                                        <p:tgtEl>
                                          <p:spTgt spid="41"/>
                                        </p:tgtEl>
                                        <p:attrNameLst>
                                          <p:attrName>style.visibility</p:attrName>
                                        </p:attrNameLst>
                                      </p:cBhvr>
                                      <p:to>
                                        <p:strVal val="visible"/>
                                      </p:to>
                                    </p:set>
                                    <p:animEffect transition="in" filter="circle(in)">
                                      <p:cBhvr>
                                        <p:cTn id="1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6"/>
        <p:cNvGrpSpPr/>
        <p:nvPr/>
      </p:nvGrpSpPr>
      <p:grpSpPr>
        <a:xfrm>
          <a:off x="0" y="0"/>
          <a:ext cx="0" cy="0"/>
          <a:chOff x="0" y="0"/>
          <a:chExt cx="0" cy="0"/>
        </a:xfrm>
      </p:grpSpPr>
      <p:sp>
        <p:nvSpPr>
          <p:cNvPr id="3767" name="Google Shape;376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smtClean="0"/>
              <a:t>THÀNH VIÊN NHÓM </a:t>
            </a:r>
            <a:r>
              <a:rPr lang="en-US" sz="2600" smtClean="0"/>
              <a:t>8</a:t>
            </a:r>
            <a:endParaRPr lang="en-US" sz="2600"/>
          </a:p>
        </p:txBody>
      </p:sp>
      <p:sp>
        <p:nvSpPr>
          <p:cNvPr id="3768" name="Google Shape;3768;p39"/>
          <p:cNvSpPr txBox="1">
            <a:spLocks noGrp="1"/>
          </p:cNvSpPr>
          <p:nvPr>
            <p:ph type="subTitle" idx="4"/>
          </p:nvPr>
        </p:nvSpPr>
        <p:spPr>
          <a:xfrm>
            <a:off x="1838325" y="3500154"/>
            <a:ext cx="2532600" cy="7727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smtClean="0"/>
              <a:t>Nguyễn Duy Thái</a:t>
            </a:r>
            <a:endParaRPr lang="en-GB" sz="1600" smtClean="0"/>
          </a:p>
          <a:p>
            <a:pPr marL="0" lvl="0" indent="0" algn="l" rtl="0">
              <a:spcBef>
                <a:spcPts val="0"/>
              </a:spcBef>
              <a:spcAft>
                <a:spcPts val="0"/>
              </a:spcAft>
              <a:buNone/>
            </a:pPr>
            <a:r>
              <a:rPr lang="en-GB" sz="1600" smtClean="0"/>
              <a:t>20133</a:t>
            </a:r>
            <a:r>
              <a:rPr lang="en-US" altLang="en-GB" sz="1600" smtClean="0"/>
              <a:t>020</a:t>
            </a:r>
            <a:endParaRPr lang="en-US" altLang="en-GB" sz="1600" smtClean="0"/>
          </a:p>
        </p:txBody>
      </p:sp>
      <p:sp>
        <p:nvSpPr>
          <p:cNvPr id="3770" name="Google Shape;3770;p39"/>
          <p:cNvSpPr txBox="1">
            <a:spLocks noGrp="1"/>
          </p:cNvSpPr>
          <p:nvPr>
            <p:ph type="subTitle" idx="2"/>
          </p:nvPr>
        </p:nvSpPr>
        <p:spPr>
          <a:xfrm>
            <a:off x="1838325" y="1707025"/>
            <a:ext cx="2532600" cy="7727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smtClean="0"/>
              <a:t>Nguyễn </a:t>
            </a:r>
            <a:r>
              <a:rPr lang="en-GB" sz="1600" smtClean="0"/>
              <a:t>Thanh Hùng</a:t>
            </a:r>
            <a:endParaRPr lang="en-GB" sz="1600" smtClean="0"/>
          </a:p>
          <a:p>
            <a:pPr marL="0" lvl="0" indent="0" algn="l" rtl="0">
              <a:spcBef>
                <a:spcPts val="0"/>
              </a:spcBef>
              <a:spcAft>
                <a:spcPts val="0"/>
              </a:spcAft>
              <a:buNone/>
            </a:pPr>
            <a:r>
              <a:rPr lang="en-GB" sz="1600" smtClean="0"/>
              <a:t>20133</a:t>
            </a:r>
            <a:r>
              <a:rPr lang="en-US" altLang="en-GB" sz="1600" smtClean="0"/>
              <a:t>045</a:t>
            </a:r>
            <a:endParaRPr lang="en-US" altLang="en-GB" sz="1600" smtClean="0"/>
          </a:p>
        </p:txBody>
      </p:sp>
      <p:sp>
        <p:nvSpPr>
          <p:cNvPr id="3773" name="Google Shape;3773;p39"/>
          <p:cNvSpPr txBox="1">
            <a:spLocks noGrp="1"/>
          </p:cNvSpPr>
          <p:nvPr>
            <p:ph type="subTitle" idx="6"/>
          </p:nvPr>
        </p:nvSpPr>
        <p:spPr>
          <a:xfrm>
            <a:off x="5566775" y="1707025"/>
            <a:ext cx="2532600" cy="7727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smtClean="0"/>
              <a:t>Lê Hoàng Khang</a:t>
            </a:r>
            <a:endParaRPr lang="en-GB" sz="1600" smtClean="0"/>
          </a:p>
          <a:p>
            <a:pPr marL="0" lvl="0" indent="0" algn="l" rtl="0">
              <a:spcBef>
                <a:spcPts val="0"/>
              </a:spcBef>
              <a:spcAft>
                <a:spcPts val="0"/>
              </a:spcAft>
              <a:buNone/>
            </a:pPr>
            <a:r>
              <a:rPr lang="en-GB" sz="1600" smtClean="0"/>
              <a:t>20133</a:t>
            </a:r>
            <a:r>
              <a:rPr lang="en-US" altLang="en-GB" sz="1600" smtClean="0"/>
              <a:t>050</a:t>
            </a:r>
            <a:endParaRPr lang="en-US" altLang="en-GB" sz="1600" smtClean="0"/>
          </a:p>
        </p:txBody>
      </p:sp>
      <p:sp>
        <p:nvSpPr>
          <p:cNvPr id="3775" name="Google Shape;3775;p39"/>
          <p:cNvSpPr txBox="1">
            <a:spLocks noGrp="1"/>
          </p:cNvSpPr>
          <p:nvPr>
            <p:ph type="subTitle" idx="8"/>
          </p:nvPr>
        </p:nvSpPr>
        <p:spPr>
          <a:xfrm>
            <a:off x="5566775" y="3500154"/>
            <a:ext cx="2532600" cy="7727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smtClean="0"/>
              <a:t>Hoàng Uyên </a:t>
            </a:r>
            <a:endParaRPr lang="en-GB" sz="1600" smtClean="0"/>
          </a:p>
          <a:p>
            <a:pPr marL="0" lvl="0" indent="0" algn="l" rtl="0">
              <a:spcBef>
                <a:spcPts val="0"/>
              </a:spcBef>
              <a:spcAft>
                <a:spcPts val="0"/>
              </a:spcAft>
              <a:buNone/>
            </a:pPr>
            <a:r>
              <a:rPr lang="en-GB" sz="1600" smtClean="0"/>
              <a:t>20133008</a:t>
            </a:r>
            <a:endParaRPr sz="1600"/>
          </a:p>
        </p:txBody>
      </p:sp>
      <p:sp>
        <p:nvSpPr>
          <p:cNvPr id="3776" name="Google Shape;3776;p39"/>
          <p:cNvSpPr/>
          <p:nvPr/>
        </p:nvSpPr>
        <p:spPr>
          <a:xfrm>
            <a:off x="4773075" y="1707025"/>
            <a:ext cx="717491" cy="77273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39"/>
          <p:cNvSpPr/>
          <p:nvPr/>
        </p:nvSpPr>
        <p:spPr>
          <a:xfrm>
            <a:off x="1044625" y="1707025"/>
            <a:ext cx="717491" cy="77273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39"/>
          <p:cNvSpPr/>
          <p:nvPr/>
        </p:nvSpPr>
        <p:spPr>
          <a:xfrm>
            <a:off x="4773075" y="3500150"/>
            <a:ext cx="717491" cy="77273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39"/>
          <p:cNvSpPr/>
          <p:nvPr/>
        </p:nvSpPr>
        <p:spPr>
          <a:xfrm>
            <a:off x="1044625" y="3500150"/>
            <a:ext cx="717491" cy="77273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39"/>
          <p:cNvSpPr/>
          <p:nvPr/>
        </p:nvSpPr>
        <p:spPr>
          <a:xfrm>
            <a:off x="1241074" y="1906983"/>
            <a:ext cx="324609" cy="372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81" name="Google Shape;3781;p39"/>
          <p:cNvGrpSpPr/>
          <p:nvPr/>
        </p:nvGrpSpPr>
        <p:grpSpPr>
          <a:xfrm>
            <a:off x="4936141" y="3698182"/>
            <a:ext cx="391368" cy="376650"/>
            <a:chOff x="-37534750" y="2668075"/>
            <a:chExt cx="332400" cy="319900"/>
          </a:xfrm>
        </p:grpSpPr>
        <p:sp>
          <p:nvSpPr>
            <p:cNvPr id="3782" name="Google Shape;3782;p39"/>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39"/>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4" name="Google Shape;3784;p39"/>
          <p:cNvGrpSpPr/>
          <p:nvPr/>
        </p:nvGrpSpPr>
        <p:grpSpPr>
          <a:xfrm>
            <a:off x="4995482" y="1906501"/>
            <a:ext cx="272686" cy="373766"/>
            <a:chOff x="-38275925" y="1946600"/>
            <a:chExt cx="231600" cy="317450"/>
          </a:xfrm>
        </p:grpSpPr>
        <p:sp>
          <p:nvSpPr>
            <p:cNvPr id="3785" name="Google Shape;3785;p39"/>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39"/>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7" name="Google Shape;3787;p39"/>
          <p:cNvGrpSpPr/>
          <p:nvPr/>
        </p:nvGrpSpPr>
        <p:grpSpPr>
          <a:xfrm>
            <a:off x="1241068" y="3699110"/>
            <a:ext cx="324609" cy="374825"/>
            <a:chOff x="-39783425" y="2337925"/>
            <a:chExt cx="275700" cy="318350"/>
          </a:xfrm>
        </p:grpSpPr>
        <p:sp>
          <p:nvSpPr>
            <p:cNvPr id="3788" name="Google Shape;3788;p39"/>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39"/>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21"/>
          <p:cNvPicPr/>
          <p:nvPr/>
        </p:nvPicPr>
        <p:blipFill>
          <a:blip r:embed="rId1"/>
          <a:stretch>
            <a:fillRect/>
          </a:stretch>
        </p:blipFill>
        <p:spPr>
          <a:xfrm>
            <a:off x="914400" y="514350"/>
            <a:ext cx="7367905" cy="3449955"/>
          </a:xfrm>
          <a:prstGeom prst="rect">
            <a:avLst/>
          </a:prstGeom>
        </p:spPr>
      </p:pic>
      <p:sp>
        <p:nvSpPr>
          <p:cNvPr id="5" name="Google Shape;3642;p37"/>
          <p:cNvSpPr txBox="1">
            <a:spLocks noGrp="1"/>
          </p:cNvSpPr>
          <p:nvPr/>
        </p:nvSpPr>
        <p:spPr>
          <a:xfrm>
            <a:off x="1852930" y="4095750"/>
            <a:ext cx="543750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ctr">
              <a:lnSpc>
                <a:spcPct val="150000"/>
              </a:lnSpc>
              <a:buFont typeface="Wingdings" panose="05000000000000000000" charset="0"/>
              <a:buNone/>
            </a:pPr>
            <a:r>
              <a:rPr lang="en-US" sz="1300"/>
              <a:t>Chọn các thuộc tính phù hợp key, input và predict</a:t>
            </a:r>
            <a:endParaRPr lang="en-US" sz="13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Picture 27"/>
          <p:cNvPicPr/>
          <p:nvPr/>
        </p:nvPicPr>
        <p:blipFill>
          <a:blip r:embed="rId1"/>
          <a:stretch>
            <a:fillRect/>
          </a:stretch>
        </p:blipFill>
        <p:spPr>
          <a:xfrm>
            <a:off x="990600" y="514350"/>
            <a:ext cx="4175125" cy="3954780"/>
          </a:xfrm>
          <a:prstGeom prst="rect">
            <a:avLst/>
          </a:prstGeom>
        </p:spPr>
      </p:pic>
      <p:sp>
        <p:nvSpPr>
          <p:cNvPr id="10" name="Google Shape;3642;p37"/>
          <p:cNvSpPr txBox="1">
            <a:spLocks noGrp="1"/>
          </p:cNvSpPr>
          <p:nvPr/>
        </p:nvSpPr>
        <p:spPr>
          <a:xfrm>
            <a:off x="5105400" y="1581150"/>
            <a:ext cx="342773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ctr">
              <a:lnSpc>
                <a:spcPct val="150000"/>
              </a:lnSpc>
              <a:buFont typeface="Wingdings" panose="05000000000000000000" charset="0"/>
              <a:buNone/>
            </a:pPr>
            <a:r>
              <a:rPr lang="en-US" sz="1300"/>
              <a:t>Cấu hình các tham số cho thuật toán K-Means, ở cột cluster_count ta chọn là 5 theo phương pháp elbow đã vẽ trước đó</a:t>
            </a:r>
            <a:endParaRPr lang="en-US" sz="13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heckerboard(across)">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Picture 30"/>
          <p:cNvPicPr/>
          <p:nvPr/>
        </p:nvPicPr>
        <p:blipFill>
          <a:blip r:embed="rId1"/>
          <a:stretch>
            <a:fillRect/>
          </a:stretch>
        </p:blipFill>
        <p:spPr>
          <a:xfrm>
            <a:off x="609600" y="1200150"/>
            <a:ext cx="7794625" cy="3399155"/>
          </a:xfrm>
          <a:prstGeom prst="rect">
            <a:avLst/>
          </a:prstGeom>
        </p:spPr>
      </p:pic>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Sau khi tiến hành deploy</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Picture 96"/>
          <p:cNvPicPr>
            <a:picLocks noChangeAspect="1"/>
          </p:cNvPicPr>
          <p:nvPr>
            <p:ph type="pic" idx="2"/>
          </p:nvPr>
        </p:nvPicPr>
        <p:blipFill>
          <a:blip r:embed="rId1"/>
          <a:stretch>
            <a:fillRect/>
          </a:stretch>
        </p:blipFill>
        <p:spPr>
          <a:xfrm>
            <a:off x="381000" y="1047750"/>
            <a:ext cx="6000115" cy="3595370"/>
          </a:xfrm>
          <a:prstGeom prst="rect">
            <a:avLst/>
          </a:prstGeom>
        </p:spPr>
      </p:pic>
      <p:sp>
        <p:nvSpPr>
          <p:cNvPr id="10" name="Google Shape;3642;p37"/>
          <p:cNvSpPr txBox="1">
            <a:spLocks noGrp="1"/>
          </p:cNvSpPr>
          <p:nvPr/>
        </p:nvSpPr>
        <p:spPr>
          <a:xfrm>
            <a:off x="6381115" y="1352550"/>
            <a:ext cx="1904365" cy="767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ctr">
              <a:lnSpc>
                <a:spcPct val="150000"/>
              </a:lnSpc>
              <a:buFont typeface="Wingdings" panose="05000000000000000000" charset="0"/>
              <a:buNone/>
            </a:pPr>
            <a:r>
              <a:rPr lang="en-US" sz="1300"/>
              <a:t>Nhận xét chung và gán nhãn</a:t>
            </a:r>
            <a:endParaRPr lang="en-US" sz="1300"/>
          </a:p>
        </p:txBody>
      </p:sp>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Cluster profiles</a:t>
            </a:r>
            <a:endParaRPr lang="en-US" sz="1600"/>
          </a:p>
        </p:txBody>
      </p:sp>
      <p:sp>
        <p:nvSpPr>
          <p:cNvPr id="9" name="Google Shape;3642;p37"/>
          <p:cNvSpPr txBox="1">
            <a:spLocks noGrp="1"/>
          </p:cNvSpPr>
          <p:nvPr/>
        </p:nvSpPr>
        <p:spPr>
          <a:xfrm>
            <a:off x="5638800" y="2038350"/>
            <a:ext cx="3792855" cy="20434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ü"/>
            </a:pPr>
            <a:r>
              <a:rPr lang="en-US" sz="1300"/>
              <a:t>Cụm 2: Khách hàng tốt </a:t>
            </a:r>
            <a:endParaRPr lang="en-US" sz="1300"/>
          </a:p>
          <a:p>
            <a:pPr algn="l">
              <a:lnSpc>
                <a:spcPct val="150000"/>
              </a:lnSpc>
              <a:buFont typeface="Wingdings" panose="05000000000000000000" charset="0"/>
              <a:buChar char="ü"/>
            </a:pPr>
            <a:r>
              <a:rPr lang="en-US" sz="1300"/>
              <a:t>Cụm 1: Khách hàng ưu tú</a:t>
            </a:r>
            <a:endParaRPr lang="en-US" sz="1300"/>
          </a:p>
          <a:p>
            <a:pPr algn="l">
              <a:lnSpc>
                <a:spcPct val="150000"/>
              </a:lnSpc>
              <a:buFont typeface="Wingdings" panose="05000000000000000000" charset="0"/>
              <a:buChar char="ü"/>
            </a:pPr>
            <a:r>
              <a:rPr lang="en-US" sz="1300"/>
              <a:t>Cụm 4: Khách hàng kém</a:t>
            </a:r>
            <a:endParaRPr lang="en-US" sz="1300"/>
          </a:p>
          <a:p>
            <a:pPr algn="l">
              <a:lnSpc>
                <a:spcPct val="150000"/>
              </a:lnSpc>
              <a:buFont typeface="Wingdings" panose="05000000000000000000" charset="0"/>
              <a:buChar char="ü"/>
            </a:pPr>
            <a:r>
              <a:rPr lang="en-US" sz="1300"/>
              <a:t>Cụm 3: Khách hàng bình thường</a:t>
            </a:r>
            <a:endParaRPr lang="en-US" sz="1300"/>
          </a:p>
          <a:p>
            <a:pPr algn="l">
              <a:lnSpc>
                <a:spcPct val="150000"/>
              </a:lnSpc>
              <a:buFont typeface="Wingdings" panose="05000000000000000000" charset="0"/>
              <a:buChar char="ü"/>
            </a:pPr>
            <a:r>
              <a:rPr lang="en-US" sz="1300"/>
              <a:t>Cụm 5: Khách hàng tiềm năng</a:t>
            </a:r>
            <a:endParaRPr lang="en-US" sz="13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heckerboard(across)">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checkerboard(across)">
                                      <p:cBhvr>
                                        <p:cTn id="12" dur="500"/>
                                        <p:tgtEl>
                                          <p:spTgt spid="9">
                                            <p:txEl>
                                              <p:pRg st="0" end="0"/>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checkerboard(across)">
                                      <p:cBhvr>
                                        <p:cTn id="15" dur="500"/>
                                        <p:tgtEl>
                                          <p:spTgt spid="9">
                                            <p:txEl>
                                              <p:pRg st="1" end="1"/>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checkerboard(across)">
                                      <p:cBhvr>
                                        <p:cTn id="18" dur="500"/>
                                        <p:tgtEl>
                                          <p:spTgt spid="9">
                                            <p:txEl>
                                              <p:pRg st="2" end="2"/>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checkerboard(across)">
                                      <p:cBhvr>
                                        <p:cTn id="21" dur="500"/>
                                        <p:tgtEl>
                                          <p:spTgt spid="9">
                                            <p:txEl>
                                              <p:pRg st="3" end="3"/>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animEffect transition="in" filter="checkerboard(across)">
                                      <p:cBhvr>
                                        <p:cTn id="24"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Cluster characteristics</a:t>
            </a:r>
            <a:endParaRPr lang="en-US" sz="1600"/>
          </a:p>
        </p:txBody>
      </p:sp>
      <p:pic>
        <p:nvPicPr>
          <p:cNvPr id="97" name="Picture 97"/>
          <p:cNvPicPr>
            <a:picLocks noChangeAspect="1"/>
          </p:cNvPicPr>
          <p:nvPr>
            <p:ph type="pic" idx="2"/>
          </p:nvPr>
        </p:nvPicPr>
        <p:blipFill>
          <a:blip r:embed="rId1"/>
          <a:stretch>
            <a:fillRect/>
          </a:stretch>
        </p:blipFill>
        <p:spPr>
          <a:xfrm>
            <a:off x="762000" y="1123950"/>
            <a:ext cx="6554470" cy="3620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Cluster Discrimination</a:t>
            </a:r>
            <a:endParaRPr lang="en-US" sz="1600"/>
          </a:p>
        </p:txBody>
      </p:sp>
      <p:pic>
        <p:nvPicPr>
          <p:cNvPr id="99" name="Picture 99"/>
          <p:cNvPicPr/>
          <p:nvPr/>
        </p:nvPicPr>
        <p:blipFill>
          <a:blip r:embed="rId1"/>
          <a:stretch>
            <a:fillRect/>
          </a:stretch>
        </p:blipFill>
        <p:spPr>
          <a:xfrm>
            <a:off x="762000" y="1200150"/>
            <a:ext cx="7171690" cy="3364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Dự đoán 1 người có các đặc điểm như hình dưới: </a:t>
            </a:r>
            <a:endParaRPr lang="en-US" sz="1600"/>
          </a:p>
        </p:txBody>
      </p:sp>
      <p:pic>
        <p:nvPicPr>
          <p:cNvPr id="39" name="Picture 39"/>
          <p:cNvPicPr/>
          <p:nvPr/>
        </p:nvPicPr>
        <p:blipFill>
          <a:blip r:embed="rId1"/>
          <a:stretch>
            <a:fillRect/>
          </a:stretch>
        </p:blipFill>
        <p:spPr>
          <a:xfrm>
            <a:off x="533400" y="1123950"/>
            <a:ext cx="7985125" cy="2692400"/>
          </a:xfrm>
          <a:prstGeom prst="rect">
            <a:avLst/>
          </a:prstGeom>
        </p:spPr>
      </p:pic>
      <p:pic>
        <p:nvPicPr>
          <p:cNvPr id="40" name="Picture 40"/>
          <p:cNvPicPr/>
          <p:nvPr/>
        </p:nvPicPr>
        <p:blipFill>
          <a:blip r:embed="rId2"/>
          <a:stretch>
            <a:fillRect/>
          </a:stretch>
        </p:blipFill>
        <p:spPr>
          <a:xfrm>
            <a:off x="3962400" y="4167505"/>
            <a:ext cx="3190240" cy="975995"/>
          </a:xfrm>
          <a:prstGeom prst="rect">
            <a:avLst/>
          </a:prstGeom>
        </p:spPr>
      </p:pic>
      <p:sp>
        <p:nvSpPr>
          <p:cNvPr id="6" name="Right Arrow 5"/>
          <p:cNvSpPr/>
          <p:nvPr/>
        </p:nvSpPr>
        <p:spPr>
          <a:xfrm>
            <a:off x="2743200" y="4400550"/>
            <a:ext cx="786765" cy="274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checkerboard(across)">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85800" y="514350"/>
            <a:ext cx="761809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2.2.	Thực hiện phân cụm dựa trên các thuộc tính “Marial_Status”, “Is_Parent”, “Family_Size”, “NumWebPurchases”, “NumstorePurchaes”</a:t>
            </a:r>
            <a:endParaRPr lang="en-US" sz="1600"/>
          </a:p>
        </p:txBody>
      </p:sp>
      <p:sp>
        <p:nvSpPr>
          <p:cNvPr id="7" name="Oval Callout 6"/>
          <p:cNvSpPr/>
          <p:nvPr/>
        </p:nvSpPr>
        <p:spPr>
          <a:xfrm>
            <a:off x="6172200" y="1352550"/>
            <a:ext cx="2159000" cy="14585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Google Shape;3642;p37"/>
          <p:cNvSpPr txBox="1">
            <a:spLocks noGrp="1"/>
          </p:cNvSpPr>
          <p:nvPr/>
        </p:nvSpPr>
        <p:spPr>
          <a:xfrm>
            <a:off x="6096000" y="1657350"/>
            <a:ext cx="210629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ctr">
              <a:lnSpc>
                <a:spcPct val="150000"/>
              </a:lnSpc>
              <a:buFont typeface="Wingdings" panose="05000000000000000000" charset="0"/>
              <a:buNone/>
            </a:pPr>
            <a:r>
              <a:rPr lang="en-US" sz="1300"/>
              <a:t>Sử dụng phương pháp elbow</a:t>
            </a:r>
            <a:endParaRPr lang="en-US" sz="1300"/>
          </a:p>
        </p:txBody>
      </p:sp>
      <p:pic>
        <p:nvPicPr>
          <p:cNvPr id="101" name="Picture 101"/>
          <p:cNvPicPr>
            <a:picLocks noChangeAspect="1"/>
          </p:cNvPicPr>
          <p:nvPr>
            <p:ph type="pic" idx="2"/>
          </p:nvPr>
        </p:nvPicPr>
        <p:blipFill>
          <a:blip r:embed="rId1"/>
          <a:stretch>
            <a:fillRect/>
          </a:stretch>
        </p:blipFill>
        <p:spPr>
          <a:xfrm>
            <a:off x="685800" y="1428750"/>
            <a:ext cx="4874260" cy="3203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Google Shape;3642;p37"/>
          <p:cNvSpPr txBox="1">
            <a:spLocks noGrp="1"/>
          </p:cNvSpPr>
          <p:nvPr/>
        </p:nvSpPr>
        <p:spPr>
          <a:xfrm>
            <a:off x="1852930" y="4095750"/>
            <a:ext cx="543750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ctr">
              <a:lnSpc>
                <a:spcPct val="150000"/>
              </a:lnSpc>
              <a:buFont typeface="Wingdings" panose="05000000000000000000" charset="0"/>
              <a:buNone/>
            </a:pPr>
            <a:r>
              <a:rPr lang="en-US" sz="1300"/>
              <a:t>Chọn các thuộc tính phù hợp key, input và predict</a:t>
            </a:r>
            <a:endParaRPr lang="en-US" sz="1300"/>
          </a:p>
        </p:txBody>
      </p:sp>
      <p:pic>
        <p:nvPicPr>
          <p:cNvPr id="44" name="Picture 44"/>
          <p:cNvPicPr/>
          <p:nvPr/>
        </p:nvPicPr>
        <p:blipFill>
          <a:blip r:embed="rId1"/>
          <a:stretch>
            <a:fillRect/>
          </a:stretch>
        </p:blipFill>
        <p:spPr>
          <a:xfrm>
            <a:off x="914400" y="514350"/>
            <a:ext cx="7578090" cy="3581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Google Shape;3642;p37"/>
          <p:cNvSpPr txBox="1">
            <a:spLocks noGrp="1"/>
          </p:cNvSpPr>
          <p:nvPr/>
        </p:nvSpPr>
        <p:spPr>
          <a:xfrm>
            <a:off x="5105400" y="1581150"/>
            <a:ext cx="342773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ctr">
              <a:lnSpc>
                <a:spcPct val="150000"/>
              </a:lnSpc>
              <a:buFont typeface="Wingdings" panose="05000000000000000000" charset="0"/>
              <a:buNone/>
            </a:pPr>
            <a:r>
              <a:rPr lang="en-US" sz="1300"/>
              <a:t>Cấu hình các tham số cho thuật toán K-Means, ở cột cluster_count ta chọn là 5 theo phương pháp elbow đã vẽ trước đó</a:t>
            </a:r>
            <a:endParaRPr lang="en-US" sz="1300"/>
          </a:p>
        </p:txBody>
      </p:sp>
      <p:pic>
        <p:nvPicPr>
          <p:cNvPr id="50" name="Picture 50"/>
          <p:cNvPicPr/>
          <p:nvPr/>
        </p:nvPicPr>
        <p:blipFill>
          <a:blip r:embed="rId1"/>
          <a:stretch>
            <a:fillRect/>
          </a:stretch>
        </p:blipFill>
        <p:spPr>
          <a:xfrm>
            <a:off x="914400" y="590550"/>
            <a:ext cx="4398010" cy="3917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heckerboard(across)">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6"/>
        <p:cNvGrpSpPr/>
        <p:nvPr/>
      </p:nvGrpSpPr>
      <p:grpSpPr>
        <a:xfrm>
          <a:off x="0" y="0"/>
          <a:ext cx="0" cy="0"/>
          <a:chOff x="0" y="0"/>
          <a:chExt cx="0" cy="0"/>
        </a:xfrm>
      </p:grpSpPr>
      <p:sp>
        <p:nvSpPr>
          <p:cNvPr id="4057" name="Google Shape;4057;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600" smtClean="0"/>
              <a:t>MỤC LỤC</a:t>
            </a:r>
            <a:endParaRPr sz="2600"/>
          </a:p>
        </p:txBody>
      </p:sp>
      <p:graphicFrame>
        <p:nvGraphicFramePr>
          <p:cNvPr id="4058" name="Google Shape;4058;p50"/>
          <p:cNvGraphicFramePr/>
          <p:nvPr/>
        </p:nvGraphicFramePr>
        <p:xfrm>
          <a:off x="1143000" y="1428750"/>
          <a:ext cx="6934200" cy="2133600"/>
        </p:xfrm>
        <a:graphic>
          <a:graphicData uri="http://schemas.openxmlformats.org/drawingml/2006/table">
            <a:tbl>
              <a:tblPr>
                <a:noFill/>
                <a:tableStyleId>{4137D72C-DDA9-449A-9800-292F4AF64F91}</a:tableStyleId>
              </a:tblPr>
              <a:tblGrid>
                <a:gridCol w="1798315"/>
                <a:gridCol w="5135885"/>
              </a:tblGrid>
              <a:tr h="483389">
                <a:tc>
                  <a:txBody>
                    <a:bodyPr/>
                    <a:lstStyle/>
                    <a:p>
                      <a:pPr marL="0" lvl="0" indent="0" algn="ctr" rtl="0">
                        <a:lnSpc>
                          <a:spcPct val="115000"/>
                        </a:lnSpc>
                        <a:spcBef>
                          <a:spcPts val="0"/>
                        </a:spcBef>
                        <a:spcAft>
                          <a:spcPts val="0"/>
                        </a:spcAft>
                        <a:buNone/>
                      </a:pPr>
                      <a:r>
                        <a:rPr lang="en-GB" sz="2000" b="1">
                          <a:solidFill>
                            <a:schemeClr val="dk1"/>
                          </a:solidFill>
                          <a:latin typeface="Montserrat" panose="02000505000000020004"/>
                          <a:ea typeface="Montserrat" panose="02000505000000020004"/>
                          <a:cs typeface="Montserrat" panose="02000505000000020004"/>
                          <a:sym typeface="Montserrat" panose="02000505000000020004"/>
                        </a:rPr>
                        <a:t>1</a:t>
                      </a:r>
                      <a:endParaRPr sz="2000" b="1">
                        <a:solidFill>
                          <a:schemeClr val="dk1"/>
                        </a:solidFill>
                        <a:latin typeface="Montserrat" panose="02000505000000020004"/>
                        <a:ea typeface="Montserrat" panose="02000505000000020004"/>
                        <a:cs typeface="Montserrat" panose="02000505000000020004"/>
                        <a:sym typeface="Montserrat" panose="02000505000000020004"/>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GB" smtClean="0">
                          <a:solidFill>
                            <a:schemeClr val="dk1"/>
                          </a:solidFill>
                          <a:latin typeface="Lexend Light"/>
                          <a:ea typeface="Lexend Light"/>
                          <a:cs typeface="Lexend Light"/>
                          <a:sym typeface="Lexend Light"/>
                        </a:rPr>
                        <a:t>Giới</a:t>
                      </a:r>
                      <a:r>
                        <a:rPr lang="en-GB" baseline="0" smtClean="0">
                          <a:solidFill>
                            <a:schemeClr val="dk1"/>
                          </a:solidFill>
                          <a:latin typeface="Lexend Light"/>
                          <a:ea typeface="Lexend Light"/>
                          <a:cs typeface="Lexend Light"/>
                          <a:sym typeface="Lexend Light"/>
                        </a:rPr>
                        <a:t> thiệu </a:t>
                      </a:r>
                      <a:r>
                        <a:rPr lang="en-GB" baseline="0" smtClean="0">
                          <a:solidFill>
                            <a:schemeClr val="dk1"/>
                          </a:solidFill>
                          <a:latin typeface="Lexend Light"/>
                          <a:ea typeface="Lexend Light"/>
                          <a:cs typeface="Lexend Light"/>
                          <a:sym typeface="Lexend Light"/>
                        </a:rPr>
                        <a:t>tổng quan đề tài</a:t>
                      </a:r>
                      <a:endParaRPr>
                        <a:solidFill>
                          <a:schemeClr val="dk1"/>
                        </a:solidFill>
                        <a:latin typeface="Lexend Light"/>
                        <a:ea typeface="Lexend Light"/>
                        <a:cs typeface="Lexend Light"/>
                        <a:sym typeface="Lexend Light"/>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533400">
                <a:tc>
                  <a:txBody>
                    <a:bodyPr/>
                    <a:lstStyle/>
                    <a:p>
                      <a:pPr marL="0" lvl="0" indent="0" algn="ctr" rtl="0">
                        <a:lnSpc>
                          <a:spcPct val="115000"/>
                        </a:lnSpc>
                        <a:spcBef>
                          <a:spcPts val="0"/>
                        </a:spcBef>
                        <a:spcAft>
                          <a:spcPts val="0"/>
                        </a:spcAft>
                        <a:buNone/>
                      </a:pPr>
                      <a:r>
                        <a:rPr lang="en-GB" sz="2000" b="1">
                          <a:solidFill>
                            <a:schemeClr val="dk1"/>
                          </a:solidFill>
                          <a:latin typeface="Montserrat" panose="02000505000000020004"/>
                          <a:ea typeface="Montserrat" panose="02000505000000020004"/>
                          <a:cs typeface="Montserrat" panose="02000505000000020004"/>
                          <a:sym typeface="Montserrat" panose="02000505000000020004"/>
                        </a:rPr>
                        <a:t>2</a:t>
                      </a:r>
                      <a:endParaRPr sz="2000" b="1">
                        <a:solidFill>
                          <a:schemeClr val="dk1"/>
                        </a:solidFill>
                        <a:latin typeface="Montserrat" panose="02000505000000020004"/>
                        <a:ea typeface="Montserrat" panose="02000505000000020004"/>
                        <a:cs typeface="Montserrat" panose="02000505000000020004"/>
                        <a:sym typeface="Montserrat" panose="02000505000000020004"/>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GB" smtClean="0">
                          <a:solidFill>
                            <a:schemeClr val="dk1"/>
                          </a:solidFill>
                          <a:latin typeface="Lexend Light"/>
                          <a:ea typeface="Lexend Light"/>
                          <a:cs typeface="Lexend Light"/>
                          <a:sym typeface="Lexend Light"/>
                        </a:rPr>
                        <a:t>Quá</a:t>
                      </a:r>
                      <a:r>
                        <a:rPr lang="en-GB" baseline="0" smtClean="0">
                          <a:solidFill>
                            <a:schemeClr val="dk1"/>
                          </a:solidFill>
                          <a:latin typeface="Lexend Light"/>
                          <a:ea typeface="Lexend Light"/>
                          <a:cs typeface="Lexend Light"/>
                          <a:sym typeface="Lexend Light"/>
                        </a:rPr>
                        <a:t> trình tiền xử lý dữ liệu</a:t>
                      </a:r>
                      <a:endParaRPr>
                        <a:solidFill>
                          <a:schemeClr val="dk1"/>
                        </a:solidFill>
                        <a:latin typeface="Lexend Light"/>
                        <a:ea typeface="Lexend Light"/>
                        <a:cs typeface="Lexend Light"/>
                        <a:sym typeface="Lexend L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533400">
                <a:tc>
                  <a:txBody>
                    <a:bodyPr/>
                    <a:lstStyle/>
                    <a:p>
                      <a:pPr marL="0" lvl="0" indent="0" algn="ctr" rtl="0">
                        <a:lnSpc>
                          <a:spcPct val="115000"/>
                        </a:lnSpc>
                        <a:spcBef>
                          <a:spcPts val="0"/>
                        </a:spcBef>
                        <a:spcAft>
                          <a:spcPts val="0"/>
                        </a:spcAft>
                        <a:buNone/>
                      </a:pPr>
                      <a:r>
                        <a:rPr lang="en-GB" sz="2000" b="1">
                          <a:solidFill>
                            <a:schemeClr val="dk1"/>
                          </a:solidFill>
                          <a:latin typeface="Montserrat" panose="02000505000000020004"/>
                          <a:ea typeface="Montserrat" panose="02000505000000020004"/>
                          <a:cs typeface="Montserrat" panose="02000505000000020004"/>
                          <a:sym typeface="Montserrat" panose="02000505000000020004"/>
                        </a:rPr>
                        <a:t>3</a:t>
                      </a:r>
                      <a:endParaRPr sz="2000" b="1">
                        <a:solidFill>
                          <a:schemeClr val="dk1"/>
                        </a:solidFill>
                        <a:latin typeface="Montserrat" panose="02000505000000020004"/>
                        <a:ea typeface="Montserrat" panose="02000505000000020004"/>
                        <a:cs typeface="Montserrat" panose="02000505000000020004"/>
                        <a:sym typeface="Montserrat" panose="02000505000000020004"/>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GB" smtClean="0">
                          <a:solidFill>
                            <a:schemeClr val="dk1"/>
                          </a:solidFill>
                          <a:latin typeface="Lexend Light"/>
                          <a:ea typeface="Lexend Light"/>
                          <a:cs typeface="Lexend Light"/>
                          <a:sym typeface="Lexend Light"/>
                        </a:rPr>
                        <a:t>Quá</a:t>
                      </a:r>
                      <a:r>
                        <a:rPr lang="en-GB" baseline="0" smtClean="0">
                          <a:solidFill>
                            <a:schemeClr val="dk1"/>
                          </a:solidFill>
                          <a:latin typeface="Lexend Light"/>
                          <a:ea typeface="Lexend Light"/>
                          <a:cs typeface="Lexend Light"/>
                          <a:sym typeface="Lexend Light"/>
                        </a:rPr>
                        <a:t> trình khai phá dữ liệu sử dụng SSAS</a:t>
                      </a:r>
                      <a:endParaRPr>
                        <a:solidFill>
                          <a:schemeClr val="dk1"/>
                        </a:solidFill>
                        <a:latin typeface="Lexend Light"/>
                        <a:ea typeface="Lexend Light"/>
                        <a:cs typeface="Lexend Light"/>
                        <a:sym typeface="Lexend L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533400">
                <a:tc>
                  <a:txBody>
                    <a:bodyPr/>
                    <a:lstStyle/>
                    <a:p>
                      <a:pPr marL="0" lvl="0" indent="0" algn="ctr" rtl="0">
                        <a:lnSpc>
                          <a:spcPct val="115000"/>
                        </a:lnSpc>
                        <a:spcBef>
                          <a:spcPts val="0"/>
                        </a:spcBef>
                        <a:spcAft>
                          <a:spcPts val="0"/>
                        </a:spcAft>
                        <a:buNone/>
                      </a:pPr>
                      <a:r>
                        <a:rPr lang="en-GB" sz="2000" b="1">
                          <a:solidFill>
                            <a:schemeClr val="dk1"/>
                          </a:solidFill>
                          <a:latin typeface="Montserrat" panose="02000505000000020004"/>
                          <a:ea typeface="Montserrat" panose="02000505000000020004"/>
                          <a:cs typeface="Montserrat" panose="02000505000000020004"/>
                          <a:sym typeface="Montserrat" panose="02000505000000020004"/>
                        </a:rPr>
                        <a:t>4</a:t>
                      </a:r>
                      <a:endParaRPr sz="2000" b="1">
                        <a:solidFill>
                          <a:schemeClr val="dk1"/>
                        </a:solidFill>
                        <a:latin typeface="Montserrat" panose="02000505000000020004"/>
                        <a:ea typeface="Montserrat" panose="02000505000000020004"/>
                        <a:cs typeface="Montserrat" panose="02000505000000020004"/>
                        <a:sym typeface="Montserrat" panose="02000505000000020004"/>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US" altLang="en-GB">
                          <a:solidFill>
                            <a:schemeClr val="dk1"/>
                          </a:solidFill>
                          <a:latin typeface="Lexend Light"/>
                          <a:ea typeface="Lexend Light"/>
                          <a:cs typeface="Lexend Light"/>
                          <a:sym typeface="Lexend Light"/>
                        </a:rPr>
                        <a:t>Đánh giá thực nghiệm</a:t>
                      </a:r>
                      <a:endParaRPr lang="en-US" altLang="en-GB">
                        <a:solidFill>
                          <a:schemeClr val="dk1"/>
                        </a:solidFill>
                        <a:latin typeface="Lexend Light"/>
                        <a:ea typeface="Lexend Light"/>
                        <a:cs typeface="Lexend Light"/>
                        <a:sym typeface="Lexend L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graphicFrame>
        <p:nvGraphicFramePr>
          <p:cNvPr id="5" name="Google Shape;4058;p50"/>
          <p:cNvGraphicFramePr/>
          <p:nvPr/>
        </p:nvGraphicFramePr>
        <p:xfrm>
          <a:off x="1143000" y="3562350"/>
          <a:ext cx="6934200" cy="2133600"/>
        </p:xfrm>
        <a:graphic>
          <a:graphicData uri="http://schemas.openxmlformats.org/drawingml/2006/table">
            <a:tbl>
              <a:tblPr>
                <a:noFill/>
                <a:tableStyleId>{4137D72C-DDA9-449A-9800-292F4AF64F91}</a:tableStyleId>
              </a:tblPr>
              <a:tblGrid>
                <a:gridCol w="1798315"/>
                <a:gridCol w="5135885"/>
              </a:tblGrid>
              <a:tr h="483389">
                <a:tc>
                  <a:txBody>
                    <a:bodyPr/>
                    <a:p>
                      <a:pPr marL="0" lvl="0" indent="0" algn="ctr" rtl="0">
                        <a:lnSpc>
                          <a:spcPct val="115000"/>
                        </a:lnSpc>
                        <a:spcBef>
                          <a:spcPts val="0"/>
                        </a:spcBef>
                        <a:spcAft>
                          <a:spcPts val="0"/>
                        </a:spcAft>
                        <a:buNone/>
                      </a:pPr>
                      <a:r>
                        <a:rPr lang="en-US" sz="2000" b="1">
                          <a:solidFill>
                            <a:schemeClr val="dk1"/>
                          </a:solidFill>
                          <a:latin typeface="Montserrat" panose="02000505000000020004"/>
                          <a:ea typeface="Montserrat" panose="02000505000000020004"/>
                          <a:cs typeface="Montserrat" panose="02000505000000020004"/>
                          <a:sym typeface="Montserrat" panose="02000505000000020004"/>
                        </a:rPr>
                        <a:t>5</a:t>
                      </a:r>
                      <a:endParaRPr lang="en-US" sz="2000" b="1">
                        <a:solidFill>
                          <a:schemeClr val="dk1"/>
                        </a:solidFill>
                        <a:latin typeface="Montserrat" panose="02000505000000020004"/>
                        <a:ea typeface="Montserrat" panose="02000505000000020004"/>
                        <a:cs typeface="Montserrat" panose="02000505000000020004"/>
                        <a:sym typeface="Montserrat" panose="02000505000000020004"/>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p>
                      <a:pPr marL="0" lvl="0" indent="0" algn="l" rtl="0">
                        <a:lnSpc>
                          <a:spcPct val="115000"/>
                        </a:lnSpc>
                        <a:spcBef>
                          <a:spcPts val="0"/>
                        </a:spcBef>
                        <a:spcAft>
                          <a:spcPts val="0"/>
                        </a:spcAft>
                        <a:buNone/>
                      </a:pPr>
                      <a:r>
                        <a:rPr lang="en-US" altLang="en-GB" smtClean="0">
                          <a:solidFill>
                            <a:schemeClr val="dk1"/>
                          </a:solidFill>
                          <a:latin typeface="Lexend Light"/>
                          <a:ea typeface="Lexend Light"/>
                          <a:cs typeface="Lexend Light"/>
                          <a:sym typeface="Lexend Light"/>
                        </a:rPr>
                        <a:t>Kết luận</a:t>
                      </a:r>
                      <a:endParaRPr lang="en-US" altLang="en-GB">
                        <a:solidFill>
                          <a:schemeClr val="dk1"/>
                        </a:solidFill>
                        <a:latin typeface="Lexend Light"/>
                        <a:ea typeface="Lexend Light"/>
                        <a:cs typeface="Lexend Light"/>
                        <a:sym typeface="Lexend Light"/>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Sau khi tiến hành deploy</a:t>
            </a:r>
            <a:endParaRPr lang="en-US" sz="1600"/>
          </a:p>
        </p:txBody>
      </p:sp>
      <p:pic>
        <p:nvPicPr>
          <p:cNvPr id="54" name="Picture 54"/>
          <p:cNvPicPr/>
          <p:nvPr/>
        </p:nvPicPr>
        <p:blipFill>
          <a:blip r:embed="rId1"/>
          <a:stretch>
            <a:fillRect/>
          </a:stretch>
        </p:blipFill>
        <p:spPr>
          <a:xfrm>
            <a:off x="838200" y="1123950"/>
            <a:ext cx="7677150" cy="345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Cluster profiles</a:t>
            </a:r>
            <a:endParaRPr lang="en-US" sz="1600"/>
          </a:p>
        </p:txBody>
      </p:sp>
      <p:pic>
        <p:nvPicPr>
          <p:cNvPr id="105" name="Picture 105"/>
          <p:cNvPicPr>
            <a:picLocks noChangeAspect="1"/>
          </p:cNvPicPr>
          <p:nvPr>
            <p:ph type="pic" idx="2"/>
          </p:nvPr>
        </p:nvPicPr>
        <p:blipFill>
          <a:blip r:embed="rId1"/>
          <a:stretch>
            <a:fillRect/>
          </a:stretch>
        </p:blipFill>
        <p:spPr>
          <a:xfrm>
            <a:off x="457200" y="1123950"/>
            <a:ext cx="6250305" cy="3519805"/>
          </a:xfrm>
          <a:prstGeom prst="rect">
            <a:avLst/>
          </a:prstGeom>
        </p:spPr>
      </p:pic>
      <p:sp>
        <p:nvSpPr>
          <p:cNvPr id="10" name="Google Shape;3642;p37"/>
          <p:cNvSpPr txBox="1">
            <a:spLocks noGrp="1"/>
          </p:cNvSpPr>
          <p:nvPr/>
        </p:nvSpPr>
        <p:spPr>
          <a:xfrm>
            <a:off x="6381115" y="1352550"/>
            <a:ext cx="1904365"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ctr">
              <a:lnSpc>
                <a:spcPct val="150000"/>
              </a:lnSpc>
              <a:buFont typeface="Wingdings" panose="05000000000000000000" charset="0"/>
              <a:buNone/>
            </a:pPr>
            <a:r>
              <a:rPr lang="en-US" sz="1300"/>
              <a:t>Nhận xét chung và gán nhãn</a:t>
            </a:r>
            <a:endParaRPr lang="en-US" sz="1300"/>
          </a:p>
        </p:txBody>
      </p:sp>
      <p:sp>
        <p:nvSpPr>
          <p:cNvPr id="9" name="Google Shape;3642;p37"/>
          <p:cNvSpPr txBox="1">
            <a:spLocks noGrp="1"/>
          </p:cNvSpPr>
          <p:nvPr/>
        </p:nvSpPr>
        <p:spPr>
          <a:xfrm>
            <a:off x="5638800" y="2038350"/>
            <a:ext cx="3792855" cy="20434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ü"/>
            </a:pPr>
            <a:r>
              <a:rPr lang="en-US" sz="1300"/>
              <a:t>Cụm 3: Khách hàng tiềm năng</a:t>
            </a:r>
            <a:endParaRPr lang="en-US" sz="1300"/>
          </a:p>
          <a:p>
            <a:pPr algn="l">
              <a:lnSpc>
                <a:spcPct val="150000"/>
              </a:lnSpc>
              <a:buFont typeface="Wingdings" panose="05000000000000000000" charset="0"/>
              <a:buChar char="ü"/>
            </a:pPr>
            <a:r>
              <a:rPr lang="en-US" sz="1300"/>
              <a:t>Cụm 2: Khách hàng ưu tú</a:t>
            </a:r>
            <a:endParaRPr lang="en-US" sz="1300"/>
          </a:p>
          <a:p>
            <a:pPr algn="l">
              <a:lnSpc>
                <a:spcPct val="150000"/>
              </a:lnSpc>
              <a:buFont typeface="Wingdings" panose="05000000000000000000" charset="0"/>
              <a:buChar char="ü"/>
            </a:pPr>
            <a:r>
              <a:rPr lang="en-US" sz="1300"/>
              <a:t>Cụm 1: Khách hàng kém</a:t>
            </a:r>
            <a:endParaRPr lang="en-US" sz="1300"/>
          </a:p>
          <a:p>
            <a:pPr algn="l">
              <a:lnSpc>
                <a:spcPct val="150000"/>
              </a:lnSpc>
              <a:buFont typeface="Wingdings" panose="05000000000000000000" charset="0"/>
              <a:buChar char="ü"/>
            </a:pPr>
            <a:r>
              <a:rPr lang="en-US" sz="1300"/>
              <a:t>Cụm 4: Khách hàng trung bình</a:t>
            </a:r>
            <a:endParaRPr lang="en-US" sz="1300"/>
          </a:p>
          <a:p>
            <a:pPr algn="l">
              <a:lnSpc>
                <a:spcPct val="150000"/>
              </a:lnSpc>
              <a:buFont typeface="Wingdings" panose="05000000000000000000" charset="0"/>
              <a:buChar char="ü"/>
            </a:pPr>
            <a:r>
              <a:rPr lang="en-US" sz="1300"/>
              <a:t>Cụm 5: Khách hàng tốt</a:t>
            </a:r>
            <a:endParaRPr lang="en-US" sz="13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checkerboard(across)">
                                      <p:cBhvr>
                                        <p:cTn id="12" dur="500"/>
                                        <p:tgtEl>
                                          <p:spTgt spid="9">
                                            <p:txEl>
                                              <p:pRg st="0" end="0"/>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checkerboard(across)">
                                      <p:cBhvr>
                                        <p:cTn id="15" dur="500"/>
                                        <p:tgtEl>
                                          <p:spTgt spid="9">
                                            <p:txEl>
                                              <p:pRg st="1" end="1"/>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checkerboard(across)">
                                      <p:cBhvr>
                                        <p:cTn id="18" dur="500"/>
                                        <p:tgtEl>
                                          <p:spTgt spid="9">
                                            <p:txEl>
                                              <p:pRg st="2" end="2"/>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checkerboard(across)">
                                      <p:cBhvr>
                                        <p:cTn id="21" dur="500"/>
                                        <p:tgtEl>
                                          <p:spTgt spid="9">
                                            <p:txEl>
                                              <p:pRg st="3" end="3"/>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animEffect transition="in" filter="checkerboard(across)">
                                      <p:cBhvr>
                                        <p:cTn id="24"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Cluster characteristics</a:t>
            </a:r>
            <a:endParaRPr lang="en-US" sz="1600"/>
          </a:p>
        </p:txBody>
      </p:sp>
      <p:pic>
        <p:nvPicPr>
          <p:cNvPr id="56" name="Picture 56"/>
          <p:cNvPicPr>
            <a:picLocks noChangeAspect="1"/>
          </p:cNvPicPr>
          <p:nvPr>
            <p:ph type="pic" idx="2"/>
          </p:nvPr>
        </p:nvPicPr>
        <p:blipFill>
          <a:blip r:embed="rId1"/>
          <a:stretch>
            <a:fillRect/>
          </a:stretch>
        </p:blipFill>
        <p:spPr>
          <a:xfrm>
            <a:off x="838200" y="1123950"/>
            <a:ext cx="6575425" cy="3572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Cluster Discrimination</a:t>
            </a:r>
            <a:endParaRPr lang="en-US" sz="1600"/>
          </a:p>
        </p:txBody>
      </p:sp>
      <p:pic>
        <p:nvPicPr>
          <p:cNvPr id="61" name="Picture 61"/>
          <p:cNvPicPr/>
          <p:nvPr/>
        </p:nvPicPr>
        <p:blipFill>
          <a:blip r:embed="rId1"/>
          <a:stretch>
            <a:fillRect/>
          </a:stretch>
        </p:blipFill>
        <p:spPr>
          <a:xfrm>
            <a:off x="762000" y="1123950"/>
            <a:ext cx="7503795" cy="3510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Dự đoán 1 người có các đặc điểm như hình dưới: </a:t>
            </a:r>
            <a:endParaRPr lang="en-US" sz="1600"/>
          </a:p>
        </p:txBody>
      </p:sp>
      <p:sp>
        <p:nvSpPr>
          <p:cNvPr id="6" name="Right Arrow 5"/>
          <p:cNvSpPr/>
          <p:nvPr/>
        </p:nvSpPr>
        <p:spPr>
          <a:xfrm>
            <a:off x="2743200" y="4400550"/>
            <a:ext cx="786765" cy="274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2" name="Picture 102"/>
          <p:cNvPicPr/>
          <p:nvPr/>
        </p:nvPicPr>
        <p:blipFill>
          <a:blip r:embed="rId1"/>
          <a:stretch>
            <a:fillRect/>
          </a:stretch>
        </p:blipFill>
        <p:spPr>
          <a:xfrm>
            <a:off x="762000" y="1123950"/>
            <a:ext cx="7502525" cy="2684780"/>
          </a:xfrm>
          <a:prstGeom prst="rect">
            <a:avLst/>
          </a:prstGeom>
        </p:spPr>
      </p:pic>
      <p:pic>
        <p:nvPicPr>
          <p:cNvPr id="63" name="Picture 63"/>
          <p:cNvPicPr>
            <a:picLocks noChangeAspect="1"/>
          </p:cNvPicPr>
          <p:nvPr>
            <p:ph type="pic" idx="2"/>
          </p:nvPr>
        </p:nvPicPr>
        <p:blipFill>
          <a:blip r:embed="rId2"/>
          <a:stretch>
            <a:fillRect/>
          </a:stretch>
        </p:blipFill>
        <p:spPr>
          <a:xfrm>
            <a:off x="4191000" y="4019550"/>
            <a:ext cx="2849880" cy="830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edge">
                                      <p:cBhvr>
                                        <p:cTn id="12"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7"/>
        <p:cNvGrpSpPr/>
        <p:nvPr/>
      </p:nvGrpSpPr>
      <p:grpSpPr>
        <a:xfrm>
          <a:off x="0" y="0"/>
          <a:ext cx="0" cy="0"/>
          <a:chOff x="0" y="0"/>
          <a:chExt cx="0" cy="0"/>
        </a:xfrm>
      </p:grpSpPr>
      <p:grpSp>
        <p:nvGrpSpPr>
          <p:cNvPr id="3681" name="Google Shape;3681;p38"/>
          <p:cNvGrpSpPr/>
          <p:nvPr/>
        </p:nvGrpSpPr>
        <p:grpSpPr>
          <a:xfrm>
            <a:off x="8089098" y="740076"/>
            <a:ext cx="424068" cy="382372"/>
            <a:chOff x="593975" y="1926100"/>
            <a:chExt cx="917300" cy="826750"/>
          </a:xfrm>
        </p:grpSpPr>
        <p:sp>
          <p:nvSpPr>
            <p:cNvPr id="3682" name="Google Shape;3682;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8" name="Google Shape;3718;p38"/>
          <p:cNvGrpSpPr/>
          <p:nvPr/>
        </p:nvGrpSpPr>
        <p:grpSpPr>
          <a:xfrm>
            <a:off x="622756" y="3649680"/>
            <a:ext cx="526072" cy="474306"/>
            <a:chOff x="593975" y="1926100"/>
            <a:chExt cx="917300" cy="826750"/>
          </a:xfrm>
        </p:grpSpPr>
        <p:sp>
          <p:nvSpPr>
            <p:cNvPr id="3719" name="Google Shape;3719;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Title 2"/>
          <p:cNvSpPr>
            <a:spLocks noGrp="1"/>
          </p:cNvSpPr>
          <p:nvPr>
            <p:ph type="title"/>
          </p:nvPr>
        </p:nvSpPr>
        <p:spPr>
          <a:xfrm>
            <a:off x="721624" y="878155"/>
            <a:ext cx="7704000" cy="572700"/>
          </a:xfrm>
        </p:spPr>
        <p:txBody>
          <a:bodyPr/>
          <a:lstStyle/>
          <a:p>
            <a:r>
              <a:rPr lang="en-US" sz="2600" smtClean="0"/>
              <a:t>3. Thuật toán Decision Tree</a:t>
            </a:r>
            <a:endParaRPr lang="en-US" sz="2600"/>
          </a:p>
        </p:txBody>
      </p:sp>
      <p:sp>
        <p:nvSpPr>
          <p:cNvPr id="8" name="Google Shape;3642;p37"/>
          <p:cNvSpPr txBox="1">
            <a:spLocks noGrp="1"/>
          </p:cNvSpPr>
          <p:nvPr/>
        </p:nvSpPr>
        <p:spPr>
          <a:xfrm>
            <a:off x="831215" y="1733550"/>
            <a:ext cx="7452995" cy="188531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just">
              <a:lnSpc>
                <a:spcPct val="150000"/>
              </a:lnSpc>
              <a:buFont typeface="Wingdings" panose="05000000000000000000" charset="0"/>
              <a:buChar char="o"/>
            </a:pPr>
            <a:r>
              <a:rPr lang="en-US" sz="1300"/>
              <a:t>Decision Tree (cây quyết định) là một thuật toán học có giám sát trong Machine Learning, được sử dụng để dự đoán giá trị đầu ra của một tập dữ liệu bằng cách tạo ra một cây quyết định bao gồm các nút quyết định và nút lá. Mỗi nút đại diện cho một thuộc tính của dữ liệu và các nhánh của nút đại diện cho các giá trị của thuộc tính đó. Các nút lá đại diện cho các giá trị đầu ra.</a:t>
            </a:r>
            <a:endParaRPr lang="en-US" sz="13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508000" y="-114300"/>
            <a:ext cx="8635365" cy="3970655"/>
          </a:xfrm>
          <a:prstGeom prst="rect">
            <a:avLst/>
          </a:prstGeom>
        </p:spPr>
      </p:pic>
      <p:sp>
        <p:nvSpPr>
          <p:cNvPr id="8" name="Google Shape;3642;p37"/>
          <p:cNvSpPr txBox="1">
            <a:spLocks noGrp="1"/>
          </p:cNvSpPr>
          <p:nvPr/>
        </p:nvSpPr>
        <p:spPr>
          <a:xfrm>
            <a:off x="838200" y="3638550"/>
            <a:ext cx="8223250" cy="7207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charset="0"/>
              <a:buNone/>
            </a:pPr>
            <a:r>
              <a:rPr lang="en-US" sz="1300"/>
              <a:t>Sử dụng các biến AcceptedCmp1,2,3,4,5, Fish, Fruits, Gold, Income, Meat, Sweets, Wines để dự đoán response</a:t>
            </a:r>
            <a:endParaRPr lang="en-US" sz="13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Sau khi tiến hành deploy</a:t>
            </a:r>
            <a:endParaRPr lang="en-US" sz="1600"/>
          </a:p>
        </p:txBody>
      </p:sp>
      <p:pic>
        <p:nvPicPr>
          <p:cNvPr id="57" name="Picture 57"/>
          <p:cNvPicPr/>
          <p:nvPr/>
        </p:nvPicPr>
        <p:blipFill>
          <a:blip r:embed="rId1"/>
          <a:stretch>
            <a:fillRect/>
          </a:stretch>
        </p:blipFill>
        <p:spPr>
          <a:xfrm>
            <a:off x="895985" y="971550"/>
            <a:ext cx="7352030" cy="3421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514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Trong số các biến dự đoán, ta thấy 3 biến Accepted Cmp3, Accepted Cmp5 và Meat quan trọng và ảnh hưởng nhất đến biến kết quả. </a:t>
            </a:r>
            <a:endParaRPr lang="en-US" sz="1600"/>
          </a:p>
        </p:txBody>
      </p:sp>
      <p:pic>
        <p:nvPicPr>
          <p:cNvPr id="58" name="Picture 58"/>
          <p:cNvPicPr/>
          <p:nvPr/>
        </p:nvPicPr>
        <p:blipFill>
          <a:blip r:embed="rId1"/>
          <a:stretch>
            <a:fillRect/>
          </a:stretch>
        </p:blipFill>
        <p:spPr>
          <a:xfrm>
            <a:off x="990600" y="1504950"/>
            <a:ext cx="7514590" cy="3639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847090" y="10477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Thực hiện đánh giá mô hình dựa vào confusion matrix</a:t>
            </a:r>
            <a:endParaRPr lang="en-US" sz="1600"/>
          </a:p>
        </p:txBody>
      </p:sp>
      <p:pic>
        <p:nvPicPr>
          <p:cNvPr id="59" name="Picture 59"/>
          <p:cNvPicPr/>
          <p:nvPr/>
        </p:nvPicPr>
        <p:blipFill>
          <a:blip r:embed="rId1"/>
          <a:stretch>
            <a:fillRect/>
          </a:stretch>
        </p:blipFill>
        <p:spPr>
          <a:xfrm>
            <a:off x="1143000" y="1733550"/>
            <a:ext cx="4648200" cy="647700"/>
          </a:xfrm>
          <a:prstGeom prst="rect">
            <a:avLst/>
          </a:prstGeom>
        </p:spPr>
      </p:pic>
      <p:sp>
        <p:nvSpPr>
          <p:cNvPr id="4" name="Google Shape;3642;p37"/>
          <p:cNvSpPr txBox="1">
            <a:spLocks noGrp="1"/>
          </p:cNvSpPr>
          <p:nvPr/>
        </p:nvSpPr>
        <p:spPr>
          <a:xfrm>
            <a:off x="2743200" y="2800350"/>
            <a:ext cx="473837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Độ chính xác của mô hình đạt 88% .</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37"/>
          <p:cNvSpPr txBox="1">
            <a:spLocks noGrp="1"/>
          </p:cNvSpPr>
          <p:nvPr>
            <p:ph type="title"/>
          </p:nvPr>
        </p:nvSpPr>
        <p:spPr>
          <a:xfrm>
            <a:off x="1447800" y="2419350"/>
            <a:ext cx="67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smtClean="0"/>
              <a:t>GIỚI THIỆU </a:t>
            </a:r>
            <a:r>
              <a:rPr lang="en-US" sz="2800" smtClean="0"/>
              <a:t>TỔNG QUAN ĐỀ TÀI</a:t>
            </a:r>
            <a:endParaRPr lang="en-US" sz="2800"/>
          </a:p>
        </p:txBody>
      </p:sp>
      <p:sp>
        <p:nvSpPr>
          <p:cNvPr id="3644" name="Google Shape;3644;p37"/>
          <p:cNvSpPr txBox="1">
            <a:spLocks noGrp="1"/>
          </p:cNvSpPr>
          <p:nvPr>
            <p:ph type="title" idx="4"/>
          </p:nvPr>
        </p:nvSpPr>
        <p:spPr>
          <a:xfrm>
            <a:off x="4057993" y="1200150"/>
            <a:ext cx="1433331" cy="12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a:t>01</a:t>
            </a:r>
            <a:endParaRPr sz="6000"/>
          </a:p>
        </p:txBody>
      </p:sp>
      <p:grpSp>
        <p:nvGrpSpPr>
          <p:cNvPr id="3650" name="Google Shape;3650;p37"/>
          <p:cNvGrpSpPr/>
          <p:nvPr/>
        </p:nvGrpSpPr>
        <p:grpSpPr>
          <a:xfrm>
            <a:off x="3685729" y="1771836"/>
            <a:ext cx="298659" cy="302464"/>
            <a:chOff x="4749525" y="2413575"/>
            <a:chExt cx="311271" cy="490672"/>
          </a:xfrm>
        </p:grpSpPr>
        <p:sp>
          <p:nvSpPr>
            <p:cNvPr id="3651" name="Google Shape;3651;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4" name="Google Shape;3654;p37"/>
          <p:cNvGrpSpPr/>
          <p:nvPr/>
        </p:nvGrpSpPr>
        <p:grpSpPr>
          <a:xfrm flipH="1">
            <a:off x="5327556" y="1697739"/>
            <a:ext cx="287875" cy="245001"/>
            <a:chOff x="4749525" y="2413575"/>
            <a:chExt cx="311271" cy="490672"/>
          </a:xfrm>
        </p:grpSpPr>
        <p:sp>
          <p:nvSpPr>
            <p:cNvPr id="3655" name="Google Shape;3655;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85800" y="133350"/>
            <a:ext cx="744982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Tiến hành dự đoán </a:t>
            </a:r>
            <a:endParaRPr lang="en-US" sz="1600"/>
          </a:p>
        </p:txBody>
      </p:sp>
      <p:pic>
        <p:nvPicPr>
          <p:cNvPr id="62" name="Picture 62"/>
          <p:cNvPicPr/>
          <p:nvPr/>
        </p:nvPicPr>
        <p:blipFill>
          <a:blip r:embed="rId1"/>
          <a:stretch>
            <a:fillRect/>
          </a:stretch>
        </p:blipFill>
        <p:spPr>
          <a:xfrm>
            <a:off x="838200" y="742950"/>
            <a:ext cx="7697470" cy="2948940"/>
          </a:xfrm>
          <a:prstGeom prst="rect">
            <a:avLst/>
          </a:prstGeom>
        </p:spPr>
      </p:pic>
      <p:pic>
        <p:nvPicPr>
          <p:cNvPr id="66" name="Picture 66"/>
          <p:cNvPicPr/>
          <p:nvPr/>
        </p:nvPicPr>
        <p:blipFill>
          <a:blip r:embed="rId2"/>
          <a:stretch>
            <a:fillRect/>
          </a:stretch>
        </p:blipFill>
        <p:spPr>
          <a:xfrm>
            <a:off x="4724400" y="4248150"/>
            <a:ext cx="1714500" cy="464820"/>
          </a:xfrm>
          <a:prstGeom prst="rect">
            <a:avLst/>
          </a:prstGeom>
        </p:spPr>
      </p:pic>
      <p:sp>
        <p:nvSpPr>
          <p:cNvPr id="6" name="Right Arrow 5"/>
          <p:cNvSpPr/>
          <p:nvPr/>
        </p:nvSpPr>
        <p:spPr>
          <a:xfrm>
            <a:off x="3429000" y="4438015"/>
            <a:ext cx="786765" cy="274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checkerboard(across)">
                                      <p:cBhvr>
                                        <p:cTn id="1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77"/>
        <p:cNvGrpSpPr/>
        <p:nvPr/>
      </p:nvGrpSpPr>
      <p:grpSpPr>
        <a:xfrm>
          <a:off x="0" y="0"/>
          <a:ext cx="0" cy="0"/>
          <a:chOff x="0" y="0"/>
          <a:chExt cx="0" cy="0"/>
        </a:xfrm>
      </p:grpSpPr>
      <p:grpSp>
        <p:nvGrpSpPr>
          <p:cNvPr id="3681" name="Google Shape;3681;p38"/>
          <p:cNvGrpSpPr/>
          <p:nvPr/>
        </p:nvGrpSpPr>
        <p:grpSpPr>
          <a:xfrm>
            <a:off x="8089098" y="740076"/>
            <a:ext cx="424068" cy="382372"/>
            <a:chOff x="593975" y="1926100"/>
            <a:chExt cx="917300" cy="826750"/>
          </a:xfrm>
        </p:grpSpPr>
        <p:sp>
          <p:nvSpPr>
            <p:cNvPr id="3682" name="Google Shape;3682;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18" name="Google Shape;3718;p38"/>
          <p:cNvGrpSpPr/>
          <p:nvPr/>
        </p:nvGrpSpPr>
        <p:grpSpPr>
          <a:xfrm>
            <a:off x="622756" y="3649680"/>
            <a:ext cx="526072" cy="474306"/>
            <a:chOff x="593975" y="1926100"/>
            <a:chExt cx="917300" cy="826750"/>
          </a:xfrm>
        </p:grpSpPr>
        <p:sp>
          <p:nvSpPr>
            <p:cNvPr id="3719" name="Google Shape;3719;p3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3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3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3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3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3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3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3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3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3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3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3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3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3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3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3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3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3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3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3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3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3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3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3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3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3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3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3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3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3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3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3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3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3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3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3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Title 2"/>
          <p:cNvSpPr>
            <a:spLocks noGrp="1"/>
          </p:cNvSpPr>
          <p:nvPr>
            <p:ph type="title"/>
          </p:nvPr>
        </p:nvSpPr>
        <p:spPr>
          <a:xfrm>
            <a:off x="721624" y="878155"/>
            <a:ext cx="7704000" cy="572700"/>
          </a:xfrm>
        </p:spPr>
        <p:txBody>
          <a:bodyPr/>
          <a:lstStyle/>
          <a:p>
            <a:r>
              <a:rPr lang="en-US" sz="2600" smtClean="0"/>
              <a:t>4. Thuật toán Asociation Rule</a:t>
            </a:r>
            <a:endParaRPr lang="en-US" sz="2600"/>
          </a:p>
        </p:txBody>
      </p:sp>
      <p:sp>
        <p:nvSpPr>
          <p:cNvPr id="4" name="Google Shape;3642;p37"/>
          <p:cNvSpPr txBox="1">
            <a:spLocks noGrp="1"/>
          </p:cNvSpPr>
          <p:nvPr/>
        </p:nvSpPr>
        <p:spPr>
          <a:xfrm>
            <a:off x="922020" y="1504950"/>
            <a:ext cx="7566660" cy="30111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o"/>
            </a:pPr>
            <a:r>
              <a:rPr lang="en-US" sz="1600"/>
              <a:t>Thuật toán Association Rule là một thuật toán khai thác luật kết hợp (Frequent Pattern Mining) trong Machine Learning.</a:t>
            </a:r>
            <a:endParaRPr lang="en-US" sz="1600"/>
          </a:p>
          <a:p>
            <a:pPr algn="l">
              <a:lnSpc>
                <a:spcPct val="150000"/>
              </a:lnSpc>
              <a:buFont typeface="Wingdings" panose="05000000000000000000" charset="0"/>
              <a:buChar char="o"/>
            </a:pPr>
            <a:r>
              <a:rPr lang="en-US" sz="1600"/>
              <a:t>Thực hiện tìm ra các mối quan hệ tương quan giữa các đối tượng trong tập dữ liệu. Một luật kết hợp X kéo theo Y sẽ gồm 2 thành phần:</a:t>
            </a:r>
            <a:endParaRPr lang="en-US" sz="1600"/>
          </a:p>
          <a:p>
            <a:pPr marL="139700" indent="0" algn="l">
              <a:lnSpc>
                <a:spcPct val="150000"/>
              </a:lnSpc>
              <a:buFont typeface="Wingdings" panose="05000000000000000000" charset="0"/>
              <a:buNone/>
            </a:pPr>
            <a:r>
              <a:rPr lang="en-US" sz="1600"/>
              <a:t>	X : antecedent (if) và Y : consequent (then).</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checkerboard(across)">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832485" y="514350"/>
            <a:ext cx="5112385" cy="6394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Thực hiện chọn giá trị key, input, predict</a:t>
            </a:r>
            <a:endParaRPr lang="en-US" sz="1600"/>
          </a:p>
        </p:txBody>
      </p:sp>
      <p:pic>
        <p:nvPicPr>
          <p:cNvPr id="31" name="Picture 31"/>
          <p:cNvPicPr/>
          <p:nvPr/>
        </p:nvPicPr>
        <p:blipFill>
          <a:blip r:embed="rId1"/>
          <a:stretch>
            <a:fillRect/>
          </a:stretch>
        </p:blipFill>
        <p:spPr>
          <a:xfrm>
            <a:off x="609600" y="1123950"/>
            <a:ext cx="7871460" cy="3446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832485" y="514350"/>
            <a:ext cx="5112385" cy="6394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Chuyển đổi các kiểu dữ liệu sang dạng phù hợp</a:t>
            </a:r>
            <a:endParaRPr lang="en-US" sz="1600"/>
          </a:p>
        </p:txBody>
      </p:sp>
      <p:pic>
        <p:nvPicPr>
          <p:cNvPr id="34" name="Picture 34"/>
          <p:cNvPicPr/>
          <p:nvPr/>
        </p:nvPicPr>
        <p:blipFill>
          <a:blip r:embed="rId1"/>
          <a:stretch>
            <a:fillRect/>
          </a:stretch>
        </p:blipFill>
        <p:spPr>
          <a:xfrm>
            <a:off x="685800" y="1123950"/>
            <a:ext cx="7748270" cy="2546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832485" y="514350"/>
            <a:ext cx="5112385" cy="6394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Rules</a:t>
            </a:r>
            <a:endParaRPr lang="en-US" sz="1600"/>
          </a:p>
        </p:txBody>
      </p:sp>
      <p:pic>
        <p:nvPicPr>
          <p:cNvPr id="36" name="Picture 36"/>
          <p:cNvPicPr/>
          <p:nvPr/>
        </p:nvPicPr>
        <p:blipFill>
          <a:blip r:embed="rId1"/>
          <a:stretch>
            <a:fillRect/>
          </a:stretch>
        </p:blipFill>
        <p:spPr>
          <a:xfrm>
            <a:off x="832485" y="1123950"/>
            <a:ext cx="7505065" cy="3608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832485" y="514350"/>
            <a:ext cx="7750175" cy="6394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Ta cũng có thể thay đổi các giá trị Minimum probability và Minimun importance </a:t>
            </a:r>
            <a:endParaRPr lang="en-US" sz="1600"/>
          </a:p>
        </p:txBody>
      </p:sp>
      <p:pic>
        <p:nvPicPr>
          <p:cNvPr id="37" name="Picture 37"/>
          <p:cNvPicPr/>
          <p:nvPr/>
        </p:nvPicPr>
        <p:blipFill>
          <a:blip r:embed="rId1"/>
          <a:stretch>
            <a:fillRect/>
          </a:stretch>
        </p:blipFill>
        <p:spPr>
          <a:xfrm>
            <a:off x="914400" y="1428750"/>
            <a:ext cx="7367905" cy="325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832485" y="514350"/>
            <a:ext cx="7750175" cy="6394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Ta cũng có thể điền vào ô filter để lọc ra các rule liên quan đến điều kiện đó, </a:t>
            </a:r>
            <a:r>
              <a:rPr lang="en-US" sz="1600"/>
              <a:t>ở đây nhóm lọc theo các rule có chứa biến Accepted Cmp5</a:t>
            </a:r>
            <a:endParaRPr lang="en-US" sz="1600"/>
          </a:p>
        </p:txBody>
      </p:sp>
      <p:pic>
        <p:nvPicPr>
          <p:cNvPr id="38" name="Picture 38"/>
          <p:cNvPicPr/>
          <p:nvPr/>
        </p:nvPicPr>
        <p:blipFill>
          <a:blip r:embed="rId1"/>
          <a:stretch>
            <a:fillRect/>
          </a:stretch>
        </p:blipFill>
        <p:spPr>
          <a:xfrm>
            <a:off x="990600" y="1504950"/>
            <a:ext cx="7412990" cy="3171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832485" y="514350"/>
            <a:ext cx="7750175"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Ở đây ta có thể điều chỉnh các giá trị Minimum support, Minimum itemset size, Maximum rows theo các giá trị mình mong muốn</a:t>
            </a:r>
            <a:endParaRPr lang="en-US" sz="1600"/>
          </a:p>
        </p:txBody>
      </p:sp>
      <p:pic>
        <p:nvPicPr>
          <p:cNvPr id="2" name="Picture 1"/>
          <p:cNvPicPr>
            <a:picLocks noChangeAspect="1"/>
          </p:cNvPicPr>
          <p:nvPr/>
        </p:nvPicPr>
        <p:blipFill>
          <a:blip r:embed="rId1"/>
          <a:stretch>
            <a:fillRect/>
          </a:stretch>
        </p:blipFill>
        <p:spPr>
          <a:xfrm>
            <a:off x="832485" y="1553845"/>
            <a:ext cx="7056755" cy="3197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832485" y="514350"/>
            <a:ext cx="7750175"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Chuyển qua tab Dependency Network</a:t>
            </a:r>
            <a:endParaRPr lang="en-US" sz="1600"/>
          </a:p>
        </p:txBody>
      </p:sp>
      <p:pic>
        <p:nvPicPr>
          <p:cNvPr id="67" name="Picture 67"/>
          <p:cNvPicPr/>
          <p:nvPr/>
        </p:nvPicPr>
        <p:blipFill>
          <a:blip r:embed="rId1"/>
          <a:stretch>
            <a:fillRect/>
          </a:stretch>
        </p:blipFill>
        <p:spPr>
          <a:xfrm>
            <a:off x="832485" y="1200150"/>
            <a:ext cx="7394575" cy="3488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832485" y="514350"/>
            <a:ext cx="7750175"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Dựa vào cột All Links mà ta có thể biết được các luật phụ thuộc với nhau như thế nào và độ mạnh của nó.</a:t>
            </a:r>
            <a:endParaRPr lang="en-US" sz="1600"/>
          </a:p>
        </p:txBody>
      </p:sp>
      <p:pic>
        <p:nvPicPr>
          <p:cNvPr id="68" name="Picture 68"/>
          <p:cNvPicPr/>
          <p:nvPr/>
        </p:nvPicPr>
        <p:blipFill>
          <a:blip r:embed="rId1"/>
          <a:stretch>
            <a:fillRect/>
          </a:stretch>
        </p:blipFill>
        <p:spPr>
          <a:xfrm>
            <a:off x="685800" y="1428750"/>
            <a:ext cx="7430770"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13" name="Google Shape;3642;p37"/>
          <p:cNvSpPr txBox="1">
            <a:spLocks noGrp="1"/>
          </p:cNvSpPr>
          <p:nvPr>
            <p:ph type="subTitle" idx="2"/>
          </p:nvPr>
        </p:nvSpPr>
        <p:spPr>
          <a:xfrm>
            <a:off x="1219200" y="1276350"/>
            <a:ext cx="7239000" cy="2438400"/>
          </a:xfrm>
          <a:prstGeom prst="rect">
            <a:avLst/>
          </a:prstGeom>
        </p:spPr>
        <p:txBody>
          <a:bodyPr spcFirstLastPara="1" wrap="square" lIns="91425" tIns="91425" rIns="91425" bIns="91425" anchor="t" anchorCtr="0">
            <a:noAutofit/>
          </a:bodyPr>
          <a:lstStyle/>
          <a:p>
            <a:pPr algn="just">
              <a:lnSpc>
                <a:spcPct val="200000"/>
              </a:lnSpc>
            </a:pPr>
            <a:r>
              <a:rPr lang="en-US" sz="1600" smtClean="0"/>
              <a:t>Sử dụng </a:t>
            </a:r>
            <a:r>
              <a:rPr lang="en-US" sz="1600"/>
              <a:t>khai phá dữ liệu trong marketing </a:t>
            </a:r>
            <a:r>
              <a:rPr lang="en-US" sz="1600"/>
              <a:t>có </a:t>
            </a:r>
            <a:r>
              <a:rPr lang="en-US" sz="1600" smtClean="0"/>
              <a:t>nhiều </a:t>
            </a:r>
            <a:r>
              <a:rPr lang="en-US" sz="1600"/>
              <a:t>lợi ích, bao </a:t>
            </a:r>
            <a:r>
              <a:rPr lang="en-US" sz="1600"/>
              <a:t>gồm</a:t>
            </a:r>
            <a:r>
              <a:rPr lang="en-US" sz="1600" smtClean="0"/>
              <a:t>:</a:t>
            </a:r>
            <a:endParaRPr lang="en-US" sz="1600" smtClean="0"/>
          </a:p>
          <a:p>
            <a:pPr algn="just">
              <a:lnSpc>
                <a:spcPct val="200000"/>
              </a:lnSpc>
              <a:buFont typeface="Wingdings" panose="05000000000000000000" pitchFamily="2" charset="2"/>
              <a:buChar char="ü"/>
            </a:pPr>
            <a:r>
              <a:rPr lang="en-US" sz="1600" smtClean="0"/>
              <a:t>Hiểu rõ hơn về khách hàng</a:t>
            </a:r>
            <a:endParaRPr lang="en-US" sz="1600" smtClean="0"/>
          </a:p>
          <a:p>
            <a:pPr algn="just">
              <a:lnSpc>
                <a:spcPct val="200000"/>
              </a:lnSpc>
              <a:buFont typeface="Wingdings" panose="05000000000000000000" pitchFamily="2" charset="2"/>
              <a:buChar char="ü"/>
            </a:pPr>
            <a:r>
              <a:rPr lang="en-US" sz="1600" smtClean="0"/>
              <a:t>Tối ưu hóa chiến dịch quảng cáo</a:t>
            </a:r>
            <a:endParaRPr lang="en-US" sz="1600" smtClean="0"/>
          </a:p>
          <a:p>
            <a:pPr algn="just">
              <a:lnSpc>
                <a:spcPct val="200000"/>
              </a:lnSpc>
              <a:buFont typeface="Wingdings" panose="05000000000000000000" pitchFamily="2" charset="2"/>
              <a:buChar char="ü"/>
            </a:pPr>
            <a:r>
              <a:rPr lang="en-US" sz="1600" smtClean="0"/>
              <a:t>Dự đoán xu hướng thị trường</a:t>
            </a:r>
            <a:endParaRPr lang="en-US" sz="1600" smtClean="0"/>
          </a:p>
          <a:p>
            <a:pPr algn="just">
              <a:lnSpc>
                <a:spcPct val="200000"/>
              </a:lnSpc>
              <a:buFont typeface="Wingdings" panose="05000000000000000000" pitchFamily="2" charset="2"/>
              <a:buChar char="ü"/>
            </a:pPr>
            <a:r>
              <a:rPr lang="en-US" sz="1600" smtClean="0"/>
              <a:t>Tăng hiệu quả doanh số</a:t>
            </a:r>
            <a:endParaRPr lang="en-US" sz="1600"/>
          </a:p>
        </p:txBody>
      </p:sp>
      <p:sp>
        <p:nvSpPr>
          <p:cNvPr id="3" name="Title 2"/>
          <p:cNvSpPr>
            <a:spLocks noGrp="1"/>
          </p:cNvSpPr>
          <p:nvPr>
            <p:ph type="title"/>
          </p:nvPr>
        </p:nvSpPr>
        <p:spPr/>
        <p:txBody>
          <a:bodyPr/>
          <a:lstStyle/>
          <a:p>
            <a:r>
              <a:rPr lang="en-US" sz="2600" smtClean="0"/>
              <a:t>Lý do chọn đề tài</a:t>
            </a:r>
            <a:endParaRPr lang="en-US" sz="2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trips(down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checkerboard(across)">
                                      <p:cBhvr>
                                        <p:cTn id="12" dur="500"/>
                                        <p:tgtEl>
                                          <p:spTgt spid="13">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checkerboard(across)">
                                      <p:cBhvr>
                                        <p:cTn id="15" dur="500"/>
                                        <p:tgtEl>
                                          <p:spTgt spid="1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checkerboard(across)">
                                      <p:cBhvr>
                                        <p:cTn id="18" dur="500"/>
                                        <p:tgtEl>
                                          <p:spTgt spid="13">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checkerboard(across)">
                                      <p:cBhvr>
                                        <p:cTn id="21"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762000" y="285750"/>
            <a:ext cx="7750175"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Tiến hành dự đoán một người nào đó có phản hồi lại chiến dịch tiếp thị mới nhất không dựa vào các input đầu vào.</a:t>
            </a:r>
            <a:endParaRPr lang="en-US" sz="1600"/>
          </a:p>
        </p:txBody>
      </p:sp>
      <p:pic>
        <p:nvPicPr>
          <p:cNvPr id="70" name="Picture 70"/>
          <p:cNvPicPr/>
          <p:nvPr/>
        </p:nvPicPr>
        <p:blipFill>
          <a:blip r:embed="rId1"/>
          <a:stretch>
            <a:fillRect/>
          </a:stretch>
        </p:blipFill>
        <p:spPr>
          <a:xfrm>
            <a:off x="457200" y="1136015"/>
            <a:ext cx="6003925" cy="2861310"/>
          </a:xfrm>
          <a:prstGeom prst="rect">
            <a:avLst/>
          </a:prstGeom>
        </p:spPr>
      </p:pic>
      <p:pic>
        <p:nvPicPr>
          <p:cNvPr id="71" name="Picture 71"/>
          <p:cNvPicPr>
            <a:picLocks noChangeAspect="1"/>
          </p:cNvPicPr>
          <p:nvPr>
            <p:ph type="pic" idx="2"/>
          </p:nvPr>
        </p:nvPicPr>
        <p:blipFill>
          <a:blip r:embed="rId2"/>
          <a:stretch>
            <a:fillRect/>
          </a:stretch>
        </p:blipFill>
        <p:spPr>
          <a:xfrm>
            <a:off x="3886200" y="4248150"/>
            <a:ext cx="3232785" cy="706755"/>
          </a:xfrm>
          <a:prstGeom prst="rect">
            <a:avLst/>
          </a:prstGeom>
        </p:spPr>
      </p:pic>
      <p:sp>
        <p:nvSpPr>
          <p:cNvPr id="7" name="Right Arrow 6"/>
          <p:cNvSpPr/>
          <p:nvPr/>
        </p:nvSpPr>
        <p:spPr>
          <a:xfrm>
            <a:off x="2438400" y="4441825"/>
            <a:ext cx="979170"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checkerboard(across)">
                                      <p:cBhvr>
                                        <p:cTn id="1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43"/>
          <p:cNvSpPr txBox="1">
            <a:spLocks noGrp="1"/>
          </p:cNvSpPr>
          <p:nvPr>
            <p:ph type="title"/>
          </p:nvPr>
        </p:nvSpPr>
        <p:spPr>
          <a:xfrm>
            <a:off x="990600" y="1885950"/>
            <a:ext cx="7853045" cy="1138555"/>
          </a:xfrm>
          <a:prstGeom prst="rect">
            <a:avLst/>
          </a:prstGeom>
        </p:spPr>
        <p:txBody>
          <a:bodyPr spcFirstLastPara="1" wrap="square" lIns="91425" tIns="91425" rIns="91425" bIns="91425" anchor="b" anchorCtr="0">
            <a:noAutofit/>
          </a:bodyPr>
          <a:lstStyle/>
          <a:p>
            <a:pPr lvl="0"/>
            <a:r>
              <a:rPr lang="en-US" sz="4400"/>
              <a:t>ĐÁNH GIÁ THỰC NGHIỆM</a:t>
            </a:r>
            <a:endParaRPr lang="en-US" sz="4400"/>
          </a:p>
        </p:txBody>
      </p:sp>
      <p:sp>
        <p:nvSpPr>
          <p:cNvPr id="3835" name="Google Shape;3835;p43"/>
          <p:cNvSpPr txBox="1">
            <a:spLocks noGrp="1"/>
          </p:cNvSpPr>
          <p:nvPr>
            <p:ph type="title" idx="2"/>
          </p:nvPr>
        </p:nvSpPr>
        <p:spPr>
          <a:xfrm>
            <a:off x="1031050" y="1004525"/>
            <a:ext cx="1268400" cy="9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mtClean="0"/>
              <a:t>04</a:t>
            </a:r>
            <a:endParaRPr lang="en-GB" smtClean="0"/>
          </a:p>
        </p:txBody>
      </p:sp>
      <p:grpSp>
        <p:nvGrpSpPr>
          <p:cNvPr id="3837" name="Google Shape;3837;p43"/>
          <p:cNvGrpSpPr/>
          <p:nvPr/>
        </p:nvGrpSpPr>
        <p:grpSpPr>
          <a:xfrm rot="10800000">
            <a:off x="2389285" y="1309690"/>
            <a:ext cx="242605" cy="382380"/>
            <a:chOff x="4749525" y="2413575"/>
            <a:chExt cx="311271" cy="490672"/>
          </a:xfrm>
        </p:grpSpPr>
        <p:sp>
          <p:nvSpPr>
            <p:cNvPr id="3838" name="Google Shape;3838;p43"/>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43"/>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43"/>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1" name="Google Shape;3841;p43"/>
          <p:cNvGrpSpPr/>
          <p:nvPr/>
        </p:nvGrpSpPr>
        <p:grpSpPr>
          <a:xfrm rot="10800000" flipH="1">
            <a:off x="7624081" y="1263721"/>
            <a:ext cx="526072" cy="474306"/>
            <a:chOff x="593975" y="1926100"/>
            <a:chExt cx="917300" cy="826750"/>
          </a:xfrm>
        </p:grpSpPr>
        <p:sp>
          <p:nvSpPr>
            <p:cNvPr id="3842" name="Google Shape;3842;p43"/>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43"/>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43"/>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43"/>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43"/>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43"/>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43"/>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43"/>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43"/>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43"/>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43"/>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43"/>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43"/>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43"/>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43"/>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43"/>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43"/>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43"/>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43"/>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43"/>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43"/>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43"/>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43"/>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43"/>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43"/>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43"/>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43"/>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43"/>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43"/>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43"/>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43"/>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43"/>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43"/>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43"/>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43"/>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43"/>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09600" y="0"/>
            <a:ext cx="6014720"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Trực quan toàn bộ các quan sát:</a:t>
            </a:r>
            <a:endParaRPr lang="en-US" sz="1600" b="1"/>
          </a:p>
        </p:txBody>
      </p:sp>
      <p:pic>
        <p:nvPicPr>
          <p:cNvPr id="60" name="Picture 60"/>
          <p:cNvPicPr/>
          <p:nvPr/>
        </p:nvPicPr>
        <p:blipFill>
          <a:blip r:embed="rId1"/>
          <a:stretch>
            <a:fillRect/>
          </a:stretch>
        </p:blipFill>
        <p:spPr>
          <a:xfrm>
            <a:off x="533400" y="607695"/>
            <a:ext cx="7630795" cy="4687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09600" y="0"/>
            <a:ext cx="6014720"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Tiến hành phân cụm lại trên toàn bộ cụm dữ liệu:</a:t>
            </a:r>
            <a:endParaRPr lang="en-US" sz="1600" b="1"/>
          </a:p>
        </p:txBody>
      </p:sp>
      <p:pic>
        <p:nvPicPr>
          <p:cNvPr id="64" name="Picture 64"/>
          <p:cNvPicPr/>
          <p:nvPr/>
        </p:nvPicPr>
        <p:blipFill>
          <a:blip r:embed="rId1"/>
          <a:stretch>
            <a:fillRect/>
          </a:stretch>
        </p:blipFill>
        <p:spPr>
          <a:xfrm>
            <a:off x="762000" y="666750"/>
            <a:ext cx="7675245" cy="420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09600" y="0"/>
            <a:ext cx="6014720"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Chạy phân cụm trên 6 thuật toán</a:t>
            </a:r>
            <a:endParaRPr lang="en-US" sz="1600" b="1"/>
          </a:p>
        </p:txBody>
      </p:sp>
      <p:pic>
        <p:nvPicPr>
          <p:cNvPr id="65" name="Picture 65"/>
          <p:cNvPicPr/>
          <p:nvPr/>
        </p:nvPicPr>
        <p:blipFill>
          <a:blip r:embed="rId1"/>
          <a:stretch>
            <a:fillRect/>
          </a:stretch>
        </p:blipFill>
        <p:spPr>
          <a:xfrm>
            <a:off x="609600" y="514350"/>
            <a:ext cx="8042910" cy="4588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09600" y="0"/>
            <a:ext cx="6014720"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Trực quan kết quả phân cụm</a:t>
            </a:r>
            <a:endParaRPr lang="en-US" sz="1600" b="1"/>
          </a:p>
        </p:txBody>
      </p:sp>
      <p:pic>
        <p:nvPicPr>
          <p:cNvPr id="74" name="Picture 74"/>
          <p:cNvPicPr/>
          <p:nvPr/>
        </p:nvPicPr>
        <p:blipFill>
          <a:blip r:embed="rId1"/>
          <a:stretch>
            <a:fillRect/>
          </a:stretch>
        </p:blipFill>
        <p:spPr>
          <a:xfrm>
            <a:off x="838200" y="590550"/>
            <a:ext cx="7582535" cy="4568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09600" y="0"/>
            <a:ext cx="6014720"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Đánh giá kết quả phân cụm dựa trên Spent và Income:</a:t>
            </a:r>
            <a:endParaRPr lang="en-US" sz="1600" b="1"/>
          </a:p>
        </p:txBody>
      </p:sp>
      <p:pic>
        <p:nvPicPr>
          <p:cNvPr id="4" name="Picture 3"/>
          <p:cNvPicPr>
            <a:picLocks noChangeAspect="1"/>
          </p:cNvPicPr>
          <p:nvPr/>
        </p:nvPicPr>
        <p:blipFill>
          <a:blip r:embed="rId1"/>
          <a:stretch>
            <a:fillRect/>
          </a:stretch>
        </p:blipFill>
        <p:spPr>
          <a:xfrm>
            <a:off x="152400" y="666750"/>
            <a:ext cx="5880735" cy="4342765"/>
          </a:xfrm>
          <a:prstGeom prst="rect">
            <a:avLst/>
          </a:prstGeom>
        </p:spPr>
      </p:pic>
      <p:sp>
        <p:nvSpPr>
          <p:cNvPr id="9" name="Google Shape;3642;p37"/>
          <p:cNvSpPr txBox="1">
            <a:spLocks noGrp="1"/>
          </p:cNvSpPr>
          <p:nvPr/>
        </p:nvSpPr>
        <p:spPr>
          <a:xfrm>
            <a:off x="5410200" y="1962150"/>
            <a:ext cx="3639185" cy="37636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q"/>
            </a:pPr>
            <a:r>
              <a:rPr lang="en-US" sz="1300"/>
              <a:t>Nhóm 0: Chi tiêu thấp, thu nhập thấp</a:t>
            </a:r>
            <a:endParaRPr lang="en-US" sz="1300"/>
          </a:p>
          <a:p>
            <a:pPr algn="l">
              <a:lnSpc>
                <a:spcPct val="150000"/>
              </a:lnSpc>
              <a:buFont typeface="Wingdings" panose="05000000000000000000" charset="0"/>
              <a:buChar char="q"/>
            </a:pPr>
            <a:endParaRPr lang="en-US" sz="1300"/>
          </a:p>
          <a:p>
            <a:pPr algn="l">
              <a:lnSpc>
                <a:spcPct val="150000"/>
              </a:lnSpc>
              <a:buFont typeface="Wingdings" panose="05000000000000000000" charset="0"/>
              <a:buChar char="q"/>
            </a:pPr>
            <a:r>
              <a:rPr lang="en-US" sz="1300"/>
              <a:t>Nhóm 3: Chi tiêu thấp, thu nhập TB</a:t>
            </a:r>
            <a:endParaRPr lang="en-US" sz="1300"/>
          </a:p>
          <a:p>
            <a:pPr algn="l">
              <a:lnSpc>
                <a:spcPct val="150000"/>
              </a:lnSpc>
              <a:buFont typeface="Wingdings" panose="05000000000000000000" charset="0"/>
              <a:buChar char="q"/>
            </a:pPr>
            <a:endParaRPr lang="en-US" sz="1300"/>
          </a:p>
          <a:p>
            <a:pPr algn="l">
              <a:lnSpc>
                <a:spcPct val="150000"/>
              </a:lnSpc>
              <a:buFont typeface="Wingdings" panose="05000000000000000000" charset="0"/>
              <a:buChar char="q"/>
            </a:pPr>
            <a:r>
              <a:rPr lang="en-US" sz="1300"/>
              <a:t>Nhóm 2: Chi tiêu cao, thu nhập TB</a:t>
            </a:r>
            <a:endParaRPr lang="en-US" sz="1300"/>
          </a:p>
          <a:p>
            <a:pPr algn="l">
              <a:lnSpc>
                <a:spcPct val="150000"/>
              </a:lnSpc>
              <a:buFont typeface="Wingdings" panose="05000000000000000000" charset="0"/>
              <a:buChar char="q"/>
            </a:pPr>
            <a:endParaRPr lang="en-US" sz="1300"/>
          </a:p>
          <a:p>
            <a:pPr algn="l">
              <a:lnSpc>
                <a:spcPct val="150000"/>
              </a:lnSpc>
              <a:buFont typeface="Wingdings" panose="05000000000000000000" charset="0"/>
              <a:buChar char="q"/>
            </a:pPr>
            <a:r>
              <a:rPr lang="en-US" sz="1300"/>
              <a:t>Nhóm 1: Chi tiêu cao, thu nhập cao</a:t>
            </a:r>
            <a:endParaRPr lang="en-US" sz="1300"/>
          </a:p>
          <a:p>
            <a:pPr algn="l">
              <a:lnSpc>
                <a:spcPct val="150000"/>
              </a:lnSpc>
              <a:buFont typeface="Wingdings" panose="05000000000000000000" charset="0"/>
              <a:buNone/>
            </a:pPr>
            <a:endParaRPr lang="en-US" sz="13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checkerboard(across)">
                                      <p:cBhvr>
                                        <p:cTn id="7" dur="500"/>
                                        <p:tgtEl>
                                          <p:spTgt spid="9">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checkerboard(across)">
                                      <p:cBhvr>
                                        <p:cTn id="10" dur="500"/>
                                        <p:tgtEl>
                                          <p:spTgt spid="9">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Effect transition="in" filter="checkerboard(across)">
                                      <p:cBhvr>
                                        <p:cTn id="13" dur="500"/>
                                        <p:tgtEl>
                                          <p:spTgt spid="9">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9">
                                            <p:txEl>
                                              <p:pRg st="6" end="6"/>
                                            </p:txEl>
                                          </p:spTgt>
                                        </p:tgtEl>
                                        <p:attrNameLst>
                                          <p:attrName>style.visibility</p:attrName>
                                        </p:attrNameLst>
                                      </p:cBhvr>
                                      <p:to>
                                        <p:strVal val="visible"/>
                                      </p:to>
                                    </p:set>
                                    <p:animEffect transition="in" filter="checkerboard(across)">
                                      <p:cBhvr>
                                        <p:cTn id="16"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09600" y="0"/>
            <a:ext cx="6014720"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Kết quả sau khi gán nhãn lại:</a:t>
            </a:r>
            <a:endParaRPr lang="en-US" sz="1600" b="1"/>
          </a:p>
        </p:txBody>
      </p:sp>
      <p:pic>
        <p:nvPicPr>
          <p:cNvPr id="79" name="Picture 79"/>
          <p:cNvPicPr/>
          <p:nvPr/>
        </p:nvPicPr>
        <p:blipFill>
          <a:blip r:embed="rId1"/>
          <a:stretch>
            <a:fillRect/>
          </a:stretch>
        </p:blipFill>
        <p:spPr>
          <a:xfrm>
            <a:off x="762000" y="666750"/>
            <a:ext cx="7910195" cy="419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09600" y="0"/>
            <a:ext cx="6014720"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Đánh giá phân cụm dựa trên mức chi tiêu:</a:t>
            </a:r>
            <a:endParaRPr lang="en-US" sz="1600" b="1"/>
          </a:p>
        </p:txBody>
      </p:sp>
      <p:pic>
        <p:nvPicPr>
          <p:cNvPr id="92" name="Picture 92"/>
          <p:cNvPicPr/>
          <p:nvPr/>
        </p:nvPicPr>
        <p:blipFill>
          <a:blip r:embed="rId1"/>
          <a:stretch>
            <a:fillRect/>
          </a:stretch>
        </p:blipFill>
        <p:spPr>
          <a:xfrm>
            <a:off x="685800" y="514350"/>
            <a:ext cx="7465060" cy="4556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381000" y="1428750"/>
            <a:ext cx="2439035" cy="17595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Đánh giá phân cụm khách hàng dựa trên tổng chi tiêu cho từng mặt hàng </a:t>
            </a:r>
            <a:endParaRPr lang="en-US" sz="1600" b="1"/>
          </a:p>
        </p:txBody>
      </p:sp>
      <p:pic>
        <p:nvPicPr>
          <p:cNvPr id="98" name="Picture 98"/>
          <p:cNvPicPr/>
          <p:nvPr/>
        </p:nvPicPr>
        <p:blipFill>
          <a:blip r:embed="rId1"/>
          <a:stretch>
            <a:fillRect/>
          </a:stretch>
        </p:blipFill>
        <p:spPr>
          <a:xfrm>
            <a:off x="3048000" y="133350"/>
            <a:ext cx="5287010" cy="2345690"/>
          </a:xfrm>
          <a:prstGeom prst="rect">
            <a:avLst/>
          </a:prstGeom>
        </p:spPr>
      </p:pic>
      <p:pic>
        <p:nvPicPr>
          <p:cNvPr id="103" name="Picture 103"/>
          <p:cNvPicPr/>
          <p:nvPr/>
        </p:nvPicPr>
        <p:blipFill>
          <a:blip r:embed="rId2"/>
          <a:stretch>
            <a:fillRect/>
          </a:stretch>
        </p:blipFill>
        <p:spPr>
          <a:xfrm>
            <a:off x="3048000" y="2704465"/>
            <a:ext cx="5476240" cy="2195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13" name="Google Shape;3642;p37"/>
          <p:cNvSpPr txBox="1">
            <a:spLocks noGrp="1"/>
          </p:cNvSpPr>
          <p:nvPr>
            <p:ph type="subTitle" idx="2"/>
          </p:nvPr>
        </p:nvSpPr>
        <p:spPr>
          <a:xfrm>
            <a:off x="838200" y="1276350"/>
            <a:ext cx="7543800" cy="2895600"/>
          </a:xfrm>
          <a:prstGeom prst="rect">
            <a:avLst/>
          </a:prstGeom>
        </p:spPr>
        <p:txBody>
          <a:bodyPr spcFirstLastPara="1" wrap="square" lIns="91425" tIns="91425" rIns="91425" bIns="91425" anchor="t" anchorCtr="0">
            <a:noAutofit/>
          </a:bodyPr>
          <a:lstStyle/>
          <a:p>
            <a:pPr algn="just">
              <a:lnSpc>
                <a:spcPct val="150000"/>
              </a:lnSpc>
            </a:pPr>
            <a:r>
              <a:rPr lang="en-US" sz="1600" smtClean="0"/>
              <a:t>	Tập </a:t>
            </a:r>
            <a:r>
              <a:rPr lang="en-US" sz="1600"/>
              <a:t>dữ liệu mà nhóm chúng em chọn có tên là "Marketing Data" </a:t>
            </a:r>
            <a:r>
              <a:rPr lang="en-US" sz="1600"/>
              <a:t>và </a:t>
            </a:r>
            <a:endParaRPr lang="en-US" sz="1600" smtClean="0"/>
          </a:p>
          <a:p>
            <a:pPr algn="just">
              <a:lnSpc>
                <a:spcPct val="150000"/>
              </a:lnSpc>
            </a:pPr>
            <a:r>
              <a:rPr lang="en-US" sz="1600" smtClean="0"/>
              <a:t>Được lưu </a:t>
            </a:r>
            <a:r>
              <a:rPr lang="en-US" sz="1600"/>
              <a:t>trữ trên trang Kaggle. Nguồn dữ liệu </a:t>
            </a:r>
            <a:r>
              <a:rPr lang="en-US" sz="1600"/>
              <a:t>thu </a:t>
            </a:r>
            <a:r>
              <a:rPr lang="en-US" sz="1600" smtClean="0"/>
              <a:t>thập: </a:t>
            </a:r>
            <a:endParaRPr lang="en-US" sz="1600" smtClean="0"/>
          </a:p>
          <a:p>
            <a:pPr algn="just">
              <a:lnSpc>
                <a:spcPct val="150000"/>
              </a:lnSpc>
            </a:pPr>
            <a:r>
              <a:rPr lang="en-US" sz="1600" u="sng" smtClean="0">
                <a:hlinkClick r:id="rId1"/>
              </a:rPr>
              <a:t>https</a:t>
            </a:r>
            <a:r>
              <a:rPr lang="en-US" sz="1600" u="sng">
                <a:hlinkClick r:id="rId1"/>
              </a:rPr>
              <a:t>://www.kaggle.com/datasets/jackdaoud/marketing-data</a:t>
            </a:r>
            <a:r>
              <a:rPr lang="en-US" sz="1600"/>
              <a:t> </a:t>
            </a:r>
            <a:endParaRPr lang="en-US" sz="1600"/>
          </a:p>
          <a:p>
            <a:pPr algn="just">
              <a:lnSpc>
                <a:spcPct val="150000"/>
              </a:lnSpc>
            </a:pPr>
            <a:endParaRPr lang="en-US" sz="1600" smtClean="0"/>
          </a:p>
          <a:p>
            <a:pPr algn="just">
              <a:lnSpc>
                <a:spcPct val="150000"/>
              </a:lnSpc>
            </a:pPr>
            <a:r>
              <a:rPr lang="en-US" sz="1600" smtClean="0"/>
              <a:t>	Tập </a:t>
            </a:r>
            <a:r>
              <a:rPr lang="en-US" sz="1600"/>
              <a:t>dữ liệu này bao gồm thông tin về các chiến dịch tiếp thị của </a:t>
            </a:r>
            <a:r>
              <a:rPr lang="en-US" sz="1600"/>
              <a:t>một </a:t>
            </a:r>
            <a:endParaRPr lang="en-US" sz="1600" smtClean="0"/>
          </a:p>
          <a:p>
            <a:pPr algn="just">
              <a:lnSpc>
                <a:spcPct val="150000"/>
              </a:lnSpc>
            </a:pPr>
            <a:r>
              <a:rPr lang="en-US" sz="1600" smtClean="0"/>
              <a:t>công  ty </a:t>
            </a:r>
            <a:r>
              <a:rPr lang="en-US" sz="1600"/>
              <a:t>trong vòng 3 năm (2012-2014).</a:t>
            </a:r>
            <a:endParaRPr lang="en-US" sz="1600"/>
          </a:p>
        </p:txBody>
      </p:sp>
      <p:sp>
        <p:nvSpPr>
          <p:cNvPr id="3" name="Title 2"/>
          <p:cNvSpPr>
            <a:spLocks noGrp="1"/>
          </p:cNvSpPr>
          <p:nvPr>
            <p:ph type="title"/>
          </p:nvPr>
        </p:nvSpPr>
        <p:spPr/>
        <p:txBody>
          <a:bodyPr/>
          <a:lstStyle/>
          <a:p>
            <a:r>
              <a:rPr lang="en-US" sz="2600" smtClean="0"/>
              <a:t>Giới thiệu tập dữ liệu </a:t>
            </a:r>
            <a:endParaRPr lang="en-US" sz="2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500" fill="hold">
                                          <p:stCondLst>
                                            <p:cond delay="0"/>
                                          </p:stCondLst>
                                        </p:cTn>
                                        <p:tgtEl>
                                          <p:spTgt spid="13">
                                            <p:txEl>
                                              <p:pRg st="1" end="1"/>
                                            </p:txEl>
                                          </p:spTgt>
                                        </p:tgtEl>
                                        <p:attrNameLst>
                                          <p:attrName>style.visibility</p:attrName>
                                        </p:attrNameLst>
                                      </p:cBhvr>
                                      <p:to>
                                        <p:strVal val="visible"/>
                                      </p:to>
                                    </p:set>
                                    <p:anim calcmode="lin" valueType="num">
                                      <p:cBhvr additive="base">
                                        <p:cTn id="1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500" fill="hold">
                                          <p:stCondLst>
                                            <p:cond delay="0"/>
                                          </p:stCondLst>
                                        </p:cTn>
                                        <p:tgtEl>
                                          <p:spTgt spid="13">
                                            <p:txEl>
                                              <p:pRg st="2" end="2"/>
                                            </p:txEl>
                                          </p:spTgt>
                                        </p:tgtEl>
                                        <p:attrNameLst>
                                          <p:attrName>style.visibility</p:attrName>
                                        </p:attrNameLst>
                                      </p:cBhvr>
                                      <p:to>
                                        <p:strVal val="visible"/>
                                      </p:to>
                                    </p:set>
                                    <p:anim calcmode="lin" valueType="num">
                                      <p:cBhvr additive="base">
                                        <p:cTn id="15"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strips(downLeft)">
                                      <p:cBhvr>
                                        <p:cTn id="21" dur="500"/>
                                        <p:tgtEl>
                                          <p:spTgt spid="13">
                                            <p:txEl>
                                              <p:pRg st="4" end="4"/>
                                            </p:txEl>
                                          </p:spTgt>
                                        </p:tgtEl>
                                      </p:cBhvr>
                                    </p:animEffect>
                                  </p:childTnLst>
                                </p:cTn>
                              </p:par>
                              <p:par>
                                <p:cTn id="22" presetID="18" presetClass="entr" presetSubtype="12" fill="hold" nodeType="withEffect">
                                  <p:stCondLst>
                                    <p:cond delay="0"/>
                                  </p:stCondLst>
                                  <p:childTnLst>
                                    <p:set>
                                      <p:cBhvr>
                                        <p:cTn id="23" dur="1" fill="hold">
                                          <p:stCondLst>
                                            <p:cond delay="0"/>
                                          </p:stCondLst>
                                        </p:cTn>
                                        <p:tgtEl>
                                          <p:spTgt spid="13">
                                            <p:txEl>
                                              <p:pRg st="5" end="5"/>
                                            </p:txEl>
                                          </p:spTgt>
                                        </p:tgtEl>
                                        <p:attrNameLst>
                                          <p:attrName>style.visibility</p:attrName>
                                        </p:attrNameLst>
                                      </p:cBhvr>
                                      <p:to>
                                        <p:strVal val="visible"/>
                                      </p:to>
                                    </p:set>
                                    <p:animEffect transition="in" filter="strips(downLeft)">
                                      <p:cBhvr>
                                        <p:cTn id="24"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09600" y="0"/>
            <a:ext cx="7522210"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Đánh giá phân cụm khách hàng dựa trên chiến dịch quảng cáo:</a:t>
            </a:r>
            <a:endParaRPr lang="en-US" sz="1600" b="1"/>
          </a:p>
        </p:txBody>
      </p:sp>
      <p:pic>
        <p:nvPicPr>
          <p:cNvPr id="108" name="Picture 108"/>
          <p:cNvPicPr/>
          <p:nvPr/>
        </p:nvPicPr>
        <p:blipFill>
          <a:blip r:embed="rId1"/>
          <a:stretch>
            <a:fillRect/>
          </a:stretch>
        </p:blipFill>
        <p:spPr>
          <a:xfrm>
            <a:off x="685800" y="590550"/>
            <a:ext cx="8013065" cy="4356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609600" y="0"/>
            <a:ext cx="7522210"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Đánh giá kết quả phân cụm dựa trên lượt mua hàng qua giảm giá:</a:t>
            </a:r>
            <a:endParaRPr lang="en-US" sz="1600" b="1"/>
          </a:p>
        </p:txBody>
      </p:sp>
      <p:pic>
        <p:nvPicPr>
          <p:cNvPr id="109" name="Picture 109"/>
          <p:cNvPicPr/>
          <p:nvPr/>
        </p:nvPicPr>
        <p:blipFill>
          <a:blip r:embed="rId1"/>
          <a:stretch>
            <a:fillRect/>
          </a:stretch>
        </p:blipFill>
        <p:spPr>
          <a:xfrm>
            <a:off x="685800" y="666750"/>
            <a:ext cx="7920355" cy="4541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457200" y="133350"/>
            <a:ext cx="3963035" cy="7835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charset="0"/>
              <a:buNone/>
            </a:pPr>
            <a:r>
              <a:rPr lang="en-US" sz="1300" b="1"/>
              <a:t>Hình ảnh trực quan của Spent và Is_Parent (là cha mẹ hay không).</a:t>
            </a:r>
            <a:endParaRPr lang="en-US" sz="1300" b="1"/>
          </a:p>
        </p:txBody>
      </p:sp>
      <p:pic>
        <p:nvPicPr>
          <p:cNvPr id="110" name="Picture 110"/>
          <p:cNvPicPr/>
          <p:nvPr/>
        </p:nvPicPr>
        <p:blipFill>
          <a:blip r:embed="rId1"/>
          <a:stretch>
            <a:fillRect/>
          </a:stretch>
        </p:blipFill>
        <p:spPr>
          <a:xfrm>
            <a:off x="381000" y="1123950"/>
            <a:ext cx="4164330" cy="3507105"/>
          </a:xfrm>
          <a:prstGeom prst="rect">
            <a:avLst/>
          </a:prstGeom>
        </p:spPr>
      </p:pic>
      <p:sp>
        <p:nvSpPr>
          <p:cNvPr id="4" name="Google Shape;3642;p37"/>
          <p:cNvSpPr txBox="1">
            <a:spLocks noGrp="1"/>
          </p:cNvSpPr>
          <p:nvPr/>
        </p:nvSpPr>
        <p:spPr>
          <a:xfrm>
            <a:off x="4648200" y="133350"/>
            <a:ext cx="3963035" cy="7835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charset="0"/>
              <a:buNone/>
            </a:pPr>
            <a:r>
              <a:rPr lang="en-US" sz="1300" b="1"/>
              <a:t>Hình ảnh trực quan của Spent và Family_size (kích cỡ gia đình).</a:t>
            </a:r>
            <a:endParaRPr lang="en-US" sz="1300" b="1"/>
          </a:p>
        </p:txBody>
      </p:sp>
      <p:pic>
        <p:nvPicPr>
          <p:cNvPr id="111" name="Picture 111"/>
          <p:cNvPicPr/>
          <p:nvPr/>
        </p:nvPicPr>
        <p:blipFill>
          <a:blip r:embed="rId2"/>
          <a:stretch>
            <a:fillRect/>
          </a:stretch>
        </p:blipFill>
        <p:spPr>
          <a:xfrm>
            <a:off x="4692650" y="916940"/>
            <a:ext cx="4027805" cy="3634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dissolve">
                                      <p:cBhvr>
                                        <p:cTn id="10"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457200" y="133350"/>
            <a:ext cx="4025900" cy="7835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charset="0"/>
              <a:buNone/>
            </a:pPr>
            <a:r>
              <a:rPr lang="en-US" sz="1300" b="1"/>
              <a:t>Hình ảnh trực quan của Spent và Children</a:t>
            </a:r>
            <a:endParaRPr lang="en-US" sz="1300" b="1"/>
          </a:p>
          <a:p>
            <a:pPr marL="139700" indent="0" algn="just">
              <a:lnSpc>
                <a:spcPct val="150000"/>
              </a:lnSpc>
              <a:buFont typeface="Wingdings" panose="05000000000000000000" charset="0"/>
              <a:buNone/>
            </a:pPr>
            <a:r>
              <a:rPr lang="en-US" sz="1300" b="1"/>
              <a:t>(có bao nhiêu con).</a:t>
            </a:r>
            <a:endParaRPr lang="en-US" sz="1300" b="1"/>
          </a:p>
        </p:txBody>
      </p:sp>
      <p:sp>
        <p:nvSpPr>
          <p:cNvPr id="4" name="Google Shape;3642;p37"/>
          <p:cNvSpPr txBox="1">
            <a:spLocks noGrp="1"/>
          </p:cNvSpPr>
          <p:nvPr/>
        </p:nvSpPr>
        <p:spPr>
          <a:xfrm>
            <a:off x="4648200" y="133350"/>
            <a:ext cx="3211195" cy="7835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charset="0"/>
              <a:buNone/>
            </a:pPr>
            <a:r>
              <a:rPr lang="en-US" sz="1300" b="1"/>
              <a:t>Hình ảnh trực quan của Spent và Marial_Status(Tình trạng hôn nhân).</a:t>
            </a:r>
            <a:endParaRPr lang="en-US" sz="1300" b="1"/>
          </a:p>
        </p:txBody>
      </p:sp>
      <p:pic>
        <p:nvPicPr>
          <p:cNvPr id="112" name="Picture 112"/>
          <p:cNvPicPr/>
          <p:nvPr/>
        </p:nvPicPr>
        <p:blipFill>
          <a:blip r:embed="rId1"/>
          <a:stretch>
            <a:fillRect/>
          </a:stretch>
        </p:blipFill>
        <p:spPr>
          <a:xfrm>
            <a:off x="533400" y="971550"/>
            <a:ext cx="3764915" cy="3686810"/>
          </a:xfrm>
          <a:prstGeom prst="rect">
            <a:avLst/>
          </a:prstGeom>
        </p:spPr>
      </p:pic>
      <p:pic>
        <p:nvPicPr>
          <p:cNvPr id="113" name="Picture 113"/>
          <p:cNvPicPr/>
          <p:nvPr/>
        </p:nvPicPr>
        <p:blipFill>
          <a:blip r:embed="rId2"/>
          <a:stretch>
            <a:fillRect/>
          </a:stretch>
        </p:blipFill>
        <p:spPr>
          <a:xfrm>
            <a:off x="4648200" y="971550"/>
            <a:ext cx="3719830" cy="3635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dissolve">
                                      <p:cBhvr>
                                        <p:cTn id="7" dur="500"/>
                                        <p:tgtEl>
                                          <p:spTgt spid="1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Google Shape;3642;p37"/>
          <p:cNvSpPr txBox="1">
            <a:spLocks noGrp="1"/>
          </p:cNvSpPr>
          <p:nvPr/>
        </p:nvSpPr>
        <p:spPr>
          <a:xfrm>
            <a:off x="457200" y="133350"/>
            <a:ext cx="3058160" cy="7835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charset="0"/>
              <a:buNone/>
            </a:pPr>
            <a:r>
              <a:rPr lang="en-US" sz="1300" b="1"/>
              <a:t>Hình ảnh trực quan của Spent và Education (trình độ giáo dục).</a:t>
            </a:r>
            <a:endParaRPr lang="en-US" sz="1300" b="1"/>
          </a:p>
        </p:txBody>
      </p:sp>
      <p:pic>
        <p:nvPicPr>
          <p:cNvPr id="114" name="Picture 114"/>
          <p:cNvPicPr/>
          <p:nvPr/>
        </p:nvPicPr>
        <p:blipFill>
          <a:blip r:embed="rId1"/>
          <a:stretch>
            <a:fillRect/>
          </a:stretch>
        </p:blipFill>
        <p:spPr>
          <a:xfrm>
            <a:off x="325120" y="1047750"/>
            <a:ext cx="3653155" cy="3941445"/>
          </a:xfrm>
          <a:prstGeom prst="rect">
            <a:avLst/>
          </a:prstGeom>
        </p:spPr>
      </p:pic>
      <p:sp>
        <p:nvSpPr>
          <p:cNvPr id="6" name="Google Shape;3642;p37"/>
          <p:cNvSpPr txBox="1">
            <a:spLocks noGrp="1"/>
          </p:cNvSpPr>
          <p:nvPr/>
        </p:nvSpPr>
        <p:spPr>
          <a:xfrm>
            <a:off x="4953000" y="285750"/>
            <a:ext cx="2505710" cy="17018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charset="0"/>
              <a:buNone/>
            </a:pPr>
            <a:r>
              <a:rPr lang="en-US" sz="1300" b="1"/>
              <a:t>Nhận xét:</a:t>
            </a:r>
            <a:endParaRPr lang="en-US" sz="1300" b="1"/>
          </a:p>
          <a:p>
            <a:pPr algn="just">
              <a:lnSpc>
                <a:spcPct val="150000"/>
              </a:lnSpc>
              <a:buFont typeface="Wingdings" panose="05000000000000000000" charset="0"/>
              <a:buChar char="q"/>
            </a:pPr>
            <a:r>
              <a:rPr lang="en-US" sz="1300"/>
              <a:t>Nhóm đặc biệt</a:t>
            </a:r>
            <a:endParaRPr lang="en-US" sz="1300"/>
          </a:p>
          <a:p>
            <a:pPr algn="just">
              <a:lnSpc>
                <a:spcPct val="150000"/>
              </a:lnSpc>
              <a:buFont typeface="Wingdings" panose="05000000000000000000" charset="0"/>
              <a:buChar char="q"/>
            </a:pPr>
            <a:r>
              <a:rPr lang="en-US" sz="1300"/>
              <a:t>Nhóm tốt</a:t>
            </a:r>
            <a:endParaRPr lang="en-US" sz="1300"/>
          </a:p>
          <a:p>
            <a:pPr algn="just">
              <a:lnSpc>
                <a:spcPct val="150000"/>
              </a:lnSpc>
              <a:buFont typeface="Wingdings" panose="05000000000000000000" charset="0"/>
              <a:buChar char="q"/>
            </a:pPr>
            <a:r>
              <a:rPr lang="en-US" sz="1300"/>
              <a:t>Nhóm có tiềm năng</a:t>
            </a:r>
            <a:endParaRPr lang="en-US" sz="1300"/>
          </a:p>
          <a:p>
            <a:pPr algn="just">
              <a:lnSpc>
                <a:spcPct val="150000"/>
              </a:lnSpc>
              <a:buFont typeface="Wingdings" panose="05000000000000000000" charset="0"/>
              <a:buChar char="q"/>
            </a:pPr>
            <a:r>
              <a:rPr lang="en-US" sz="1300"/>
              <a:t>Nhóm bình thường</a:t>
            </a:r>
            <a:endParaRPr lang="en-US" sz="1300"/>
          </a:p>
        </p:txBody>
      </p:sp>
      <p:sp>
        <p:nvSpPr>
          <p:cNvPr id="7" name="Oval Callout 6"/>
          <p:cNvSpPr/>
          <p:nvPr/>
        </p:nvSpPr>
        <p:spPr>
          <a:xfrm>
            <a:off x="5791200" y="2417445"/>
            <a:ext cx="2240280" cy="154876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Google Shape;3642;p37"/>
          <p:cNvSpPr txBox="1">
            <a:spLocks noGrp="1"/>
          </p:cNvSpPr>
          <p:nvPr/>
        </p:nvSpPr>
        <p:spPr>
          <a:xfrm>
            <a:off x="6324600" y="2890520"/>
            <a:ext cx="1262380" cy="6032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charset="0"/>
              <a:buNone/>
            </a:pPr>
            <a:r>
              <a:rPr lang="en-US" sz="1700" b="1"/>
              <a:t>Tổng kết</a:t>
            </a:r>
            <a:endParaRPr lang="en-US" sz="17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edge">
                                      <p:cBhvr>
                                        <p:cTn id="29" dur="2000"/>
                                        <p:tgtEl>
                                          <p:spTgt spid="9"/>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edge">
                                      <p:cBhvr>
                                        <p:cTn id="3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43"/>
          <p:cNvSpPr txBox="1">
            <a:spLocks noGrp="1"/>
          </p:cNvSpPr>
          <p:nvPr>
            <p:ph type="title"/>
          </p:nvPr>
        </p:nvSpPr>
        <p:spPr>
          <a:xfrm>
            <a:off x="990600" y="1885950"/>
            <a:ext cx="4839300" cy="1138650"/>
          </a:xfrm>
          <a:prstGeom prst="rect">
            <a:avLst/>
          </a:prstGeom>
        </p:spPr>
        <p:txBody>
          <a:bodyPr spcFirstLastPara="1" wrap="square" lIns="91425" tIns="91425" rIns="91425" bIns="91425" anchor="b" anchorCtr="0">
            <a:noAutofit/>
          </a:bodyPr>
          <a:lstStyle/>
          <a:p>
            <a:pPr lvl="0"/>
            <a:r>
              <a:rPr lang="en-US" sz="4400" smtClean="0"/>
              <a:t>KẾT LUẬN</a:t>
            </a:r>
            <a:endParaRPr sz="4400"/>
          </a:p>
        </p:txBody>
      </p:sp>
      <p:sp>
        <p:nvSpPr>
          <p:cNvPr id="3835" name="Google Shape;3835;p43"/>
          <p:cNvSpPr txBox="1">
            <a:spLocks noGrp="1"/>
          </p:cNvSpPr>
          <p:nvPr>
            <p:ph type="title" idx="2"/>
          </p:nvPr>
        </p:nvSpPr>
        <p:spPr>
          <a:xfrm>
            <a:off x="1031050" y="1004525"/>
            <a:ext cx="1268400" cy="9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mtClean="0"/>
              <a:t>0</a:t>
            </a:r>
            <a:r>
              <a:rPr lang="en-US" altLang="en-GB" smtClean="0"/>
              <a:t>5</a:t>
            </a:r>
            <a:endParaRPr lang="en-US" altLang="en-GB" smtClean="0"/>
          </a:p>
        </p:txBody>
      </p:sp>
      <p:grpSp>
        <p:nvGrpSpPr>
          <p:cNvPr id="3837" name="Google Shape;3837;p43"/>
          <p:cNvGrpSpPr/>
          <p:nvPr/>
        </p:nvGrpSpPr>
        <p:grpSpPr>
          <a:xfrm rot="10800000">
            <a:off x="2389285" y="1309690"/>
            <a:ext cx="242605" cy="382380"/>
            <a:chOff x="4749525" y="2413575"/>
            <a:chExt cx="311271" cy="490672"/>
          </a:xfrm>
        </p:grpSpPr>
        <p:sp>
          <p:nvSpPr>
            <p:cNvPr id="3838" name="Google Shape;3838;p43"/>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43"/>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43"/>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1" name="Google Shape;3841;p43"/>
          <p:cNvGrpSpPr/>
          <p:nvPr/>
        </p:nvGrpSpPr>
        <p:grpSpPr>
          <a:xfrm rot="10800000" flipH="1">
            <a:off x="7624081" y="1263721"/>
            <a:ext cx="526072" cy="474306"/>
            <a:chOff x="593975" y="1926100"/>
            <a:chExt cx="917300" cy="826750"/>
          </a:xfrm>
        </p:grpSpPr>
        <p:sp>
          <p:nvSpPr>
            <p:cNvPr id="3842" name="Google Shape;3842;p43"/>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43"/>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43"/>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43"/>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43"/>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43"/>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43"/>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43"/>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43"/>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43"/>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43"/>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43"/>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43"/>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43"/>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43"/>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43"/>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43"/>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43"/>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43"/>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43"/>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43"/>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43"/>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43"/>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43"/>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43"/>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43"/>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43"/>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43"/>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43"/>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43"/>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43"/>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43"/>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43"/>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43"/>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43"/>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43"/>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grpSp>
        <p:nvGrpSpPr>
          <p:cNvPr id="3841" name="Google Shape;3841;p43"/>
          <p:cNvGrpSpPr/>
          <p:nvPr/>
        </p:nvGrpSpPr>
        <p:grpSpPr>
          <a:xfrm rot="10800000" flipH="1">
            <a:off x="7624081" y="1263721"/>
            <a:ext cx="526072" cy="474306"/>
            <a:chOff x="593975" y="1926100"/>
            <a:chExt cx="917300" cy="826750"/>
          </a:xfrm>
        </p:grpSpPr>
        <p:sp>
          <p:nvSpPr>
            <p:cNvPr id="3842" name="Google Shape;3842;p43"/>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43"/>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43"/>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43"/>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43"/>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43"/>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43"/>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43"/>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43"/>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43"/>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43"/>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43"/>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43"/>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43"/>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43"/>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43"/>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43"/>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43"/>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43"/>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43"/>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43"/>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43"/>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43"/>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43"/>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43"/>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43"/>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43"/>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43"/>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43"/>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43"/>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43"/>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43"/>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43"/>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43"/>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43"/>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43"/>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 name="Google Shape;3642;p37"/>
          <p:cNvSpPr txBox="1">
            <a:spLocks noGrp="1"/>
          </p:cNvSpPr>
          <p:nvPr/>
        </p:nvSpPr>
        <p:spPr>
          <a:xfrm>
            <a:off x="762000" y="514350"/>
            <a:ext cx="2399665"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Kết quả đạt được</a:t>
            </a:r>
            <a:endParaRPr lang="en-US" sz="1600" b="1"/>
          </a:p>
        </p:txBody>
      </p:sp>
      <p:sp>
        <p:nvSpPr>
          <p:cNvPr id="3" name="Google Shape;3642;p37"/>
          <p:cNvSpPr txBox="1">
            <a:spLocks noGrp="1"/>
          </p:cNvSpPr>
          <p:nvPr/>
        </p:nvSpPr>
        <p:spPr>
          <a:xfrm>
            <a:off x="762000" y="1112520"/>
            <a:ext cx="7102475" cy="38252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Trong quá trình học và quá trình làm đồ án, nhóm đã tìm hiểu và vận dụng kiến thức về cách sử dụng công cụ SSAS và các thuật toán để tiến hành khai phá. Những kết quả mà nhóm nhận thấy được:</a:t>
            </a:r>
            <a:endParaRPr lang="en-US" sz="1600"/>
          </a:p>
          <a:p>
            <a:pPr algn="l">
              <a:lnSpc>
                <a:spcPct val="150000"/>
              </a:lnSpc>
              <a:buFont typeface="Wingdings" panose="05000000000000000000" charset="0"/>
              <a:buChar char="ü"/>
            </a:pPr>
            <a:r>
              <a:rPr lang="en-US" sz="1600"/>
              <a:t>Nắm rõ các kiến thức về các thuật toán mà nhóm sử dụng để thực hiện đề tài.</a:t>
            </a:r>
            <a:endParaRPr lang="en-US" sz="1600"/>
          </a:p>
          <a:p>
            <a:pPr algn="l">
              <a:lnSpc>
                <a:spcPct val="150000"/>
              </a:lnSpc>
              <a:buFont typeface="Wingdings" panose="05000000000000000000" charset="0"/>
              <a:buChar char="ü"/>
            </a:pPr>
            <a:r>
              <a:rPr lang="en-US" sz="1600"/>
              <a:t>Trang bị kiến thức về công cụ SSAS.</a:t>
            </a:r>
            <a:endParaRPr lang="en-US" sz="1600"/>
          </a:p>
          <a:p>
            <a:pPr algn="l">
              <a:lnSpc>
                <a:spcPct val="150000"/>
              </a:lnSpc>
              <a:buFont typeface="Wingdings" panose="05000000000000000000" charset="0"/>
              <a:buChar char="ü"/>
            </a:pPr>
            <a:r>
              <a:rPr lang="en-US" sz="1600"/>
              <a:t>Khai phá được nhiều những tri thức mới trong tập dữ liệu.</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grpSp>
        <p:nvGrpSpPr>
          <p:cNvPr id="3841" name="Google Shape;3841;p43"/>
          <p:cNvGrpSpPr/>
          <p:nvPr/>
        </p:nvGrpSpPr>
        <p:grpSpPr>
          <a:xfrm rot="10800000" flipH="1">
            <a:off x="7624081" y="1263721"/>
            <a:ext cx="526072" cy="474306"/>
            <a:chOff x="593975" y="1926100"/>
            <a:chExt cx="917300" cy="826750"/>
          </a:xfrm>
        </p:grpSpPr>
        <p:sp>
          <p:nvSpPr>
            <p:cNvPr id="3842" name="Google Shape;3842;p43"/>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43"/>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43"/>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43"/>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43"/>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43"/>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43"/>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43"/>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43"/>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43"/>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43"/>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43"/>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43"/>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43"/>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43"/>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43"/>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43"/>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43"/>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43"/>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43"/>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43"/>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43"/>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43"/>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43"/>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43"/>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43"/>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43"/>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43"/>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43"/>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43"/>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43"/>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43"/>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43"/>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43"/>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43"/>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43"/>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 name="Google Shape;3642;p37"/>
          <p:cNvSpPr txBox="1">
            <a:spLocks noGrp="1"/>
          </p:cNvSpPr>
          <p:nvPr/>
        </p:nvSpPr>
        <p:spPr>
          <a:xfrm>
            <a:off x="762000" y="514350"/>
            <a:ext cx="2399665" cy="4470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b="1"/>
              <a:t>Hạn chế</a:t>
            </a:r>
            <a:endParaRPr lang="en-US" sz="1600" b="1"/>
          </a:p>
        </p:txBody>
      </p:sp>
      <p:sp>
        <p:nvSpPr>
          <p:cNvPr id="3" name="Google Shape;3642;p37"/>
          <p:cNvSpPr txBox="1">
            <a:spLocks noGrp="1"/>
          </p:cNvSpPr>
          <p:nvPr/>
        </p:nvSpPr>
        <p:spPr>
          <a:xfrm>
            <a:off x="791210" y="1123950"/>
            <a:ext cx="7102475" cy="382524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marL="139700" indent="0" algn="l">
              <a:lnSpc>
                <a:spcPct val="150000"/>
              </a:lnSpc>
              <a:buFont typeface="Wingdings" panose="05000000000000000000" charset="0"/>
              <a:buNone/>
            </a:pPr>
            <a:r>
              <a:rPr lang="en-US" sz="1600"/>
              <a:t>Do thời gian hạn ngắn cộng với khối lượng công việc nhiều nên trong quá trình thực hiện đồ án nhóm còn gặp phải một số vấn đề :</a:t>
            </a:r>
            <a:endParaRPr lang="en-US" sz="1600"/>
          </a:p>
          <a:p>
            <a:pPr algn="l">
              <a:lnSpc>
                <a:spcPct val="150000"/>
              </a:lnSpc>
              <a:buFont typeface="Wingdings" panose="05000000000000000000" charset="0"/>
              <a:buChar char="ü"/>
            </a:pPr>
            <a:r>
              <a:rPr lang="en-US" sz="1600"/>
              <a:t>Khả năng hiểu hết các thuật toán đã học. </a:t>
            </a:r>
            <a:endParaRPr lang="en-US" sz="1600"/>
          </a:p>
          <a:p>
            <a:pPr algn="l">
              <a:lnSpc>
                <a:spcPct val="150000"/>
              </a:lnSpc>
              <a:buFont typeface="Wingdings" panose="05000000000000000000" charset="0"/>
              <a:buChar char="ü"/>
            </a:pPr>
            <a:r>
              <a:rPr lang="en-US" sz="1600"/>
              <a:t>Quá trình SSAS gặp một số vấn đề khó khăn.</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97"/>
        <p:cNvGrpSpPr/>
        <p:nvPr/>
      </p:nvGrpSpPr>
      <p:grpSpPr>
        <a:xfrm>
          <a:off x="0" y="0"/>
          <a:ext cx="0" cy="0"/>
          <a:chOff x="0" y="0"/>
          <a:chExt cx="0" cy="0"/>
        </a:xfrm>
      </p:grpSpPr>
      <p:sp>
        <p:nvSpPr>
          <p:cNvPr id="4098" name="Google Shape;4098;p54"/>
          <p:cNvSpPr txBox="1">
            <a:spLocks noGrp="1"/>
          </p:cNvSpPr>
          <p:nvPr>
            <p:ph type="title"/>
          </p:nvPr>
        </p:nvSpPr>
        <p:spPr>
          <a:xfrm>
            <a:off x="877570" y="1377950"/>
            <a:ext cx="7516495" cy="10585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THANKS FOR WATCHING</a:t>
            </a:r>
            <a:endParaRPr lang="en-US" altLang="en-GB"/>
          </a:p>
        </p:txBody>
      </p:sp>
      <p:sp>
        <p:nvSpPr>
          <p:cNvPr id="4101" name="Google Shape;4101;p54"/>
          <p:cNvSpPr/>
          <p:nvPr/>
        </p:nvSpPr>
        <p:spPr>
          <a:xfrm>
            <a:off x="4999621" y="3026623"/>
            <a:ext cx="558759" cy="601768"/>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54"/>
          <p:cNvSpPr/>
          <p:nvPr/>
        </p:nvSpPr>
        <p:spPr>
          <a:xfrm>
            <a:off x="4292621" y="3026623"/>
            <a:ext cx="558759" cy="601768"/>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54"/>
          <p:cNvSpPr/>
          <p:nvPr/>
        </p:nvSpPr>
        <p:spPr>
          <a:xfrm>
            <a:off x="3585621" y="3026623"/>
            <a:ext cx="558759" cy="601768"/>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04" name="Google Shape;4104;p54"/>
          <p:cNvGrpSpPr/>
          <p:nvPr/>
        </p:nvGrpSpPr>
        <p:grpSpPr>
          <a:xfrm rot="10800000" flipH="1">
            <a:off x="2472856" y="945503"/>
            <a:ext cx="188039" cy="296415"/>
            <a:chOff x="4749525" y="2413575"/>
            <a:chExt cx="311271" cy="490672"/>
          </a:xfrm>
        </p:grpSpPr>
        <p:sp>
          <p:nvSpPr>
            <p:cNvPr id="4105" name="Google Shape;4105;p54"/>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54"/>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54"/>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08" name="Google Shape;4108;p54"/>
          <p:cNvGrpSpPr/>
          <p:nvPr/>
        </p:nvGrpSpPr>
        <p:grpSpPr>
          <a:xfrm flipH="1">
            <a:off x="6483106" y="945503"/>
            <a:ext cx="188039" cy="296415"/>
            <a:chOff x="4749525" y="2413575"/>
            <a:chExt cx="311271" cy="490672"/>
          </a:xfrm>
        </p:grpSpPr>
        <p:sp>
          <p:nvSpPr>
            <p:cNvPr id="4109" name="Google Shape;4109;p54"/>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54"/>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54"/>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2" name="Google Shape;4112;p54"/>
          <p:cNvSpPr/>
          <p:nvPr/>
        </p:nvSpPr>
        <p:spPr>
          <a:xfrm>
            <a:off x="3684764" y="3147270"/>
            <a:ext cx="360475" cy="36047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13" name="Google Shape;4113;p54"/>
          <p:cNvGrpSpPr/>
          <p:nvPr/>
        </p:nvGrpSpPr>
        <p:grpSpPr>
          <a:xfrm>
            <a:off x="4391731" y="3147255"/>
            <a:ext cx="360554" cy="360476"/>
            <a:chOff x="812101" y="2571761"/>
            <a:chExt cx="417066" cy="417024"/>
          </a:xfrm>
        </p:grpSpPr>
        <p:sp>
          <p:nvSpPr>
            <p:cNvPr id="4114" name="Google Shape;4114;p54"/>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54"/>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54"/>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54"/>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18" name="Google Shape;4118;p54"/>
          <p:cNvGrpSpPr/>
          <p:nvPr/>
        </p:nvGrpSpPr>
        <p:grpSpPr>
          <a:xfrm>
            <a:off x="5098751" y="3147243"/>
            <a:ext cx="360518" cy="360476"/>
            <a:chOff x="1323129" y="2571761"/>
            <a:chExt cx="417024" cy="417024"/>
          </a:xfrm>
        </p:grpSpPr>
        <p:sp>
          <p:nvSpPr>
            <p:cNvPr id="4119" name="Google Shape;4119;p54"/>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54"/>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54"/>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54"/>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23" name="Google Shape;4123;p54"/>
          <p:cNvSpPr/>
          <p:nvPr/>
        </p:nvSpPr>
        <p:spPr>
          <a:xfrm rot="10800000" flipH="1">
            <a:off x="7765463" y="1689045"/>
            <a:ext cx="808528" cy="436985"/>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24" name="Google Shape;4124;p54"/>
          <p:cNvGrpSpPr/>
          <p:nvPr/>
        </p:nvGrpSpPr>
        <p:grpSpPr>
          <a:xfrm rot="10800000" flipH="1">
            <a:off x="7765471" y="937469"/>
            <a:ext cx="506717" cy="456779"/>
            <a:chOff x="593975" y="1926100"/>
            <a:chExt cx="917300" cy="826750"/>
          </a:xfrm>
        </p:grpSpPr>
        <p:sp>
          <p:nvSpPr>
            <p:cNvPr id="4125" name="Google Shape;4125;p54"/>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54"/>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54"/>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54"/>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54"/>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54"/>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54"/>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54"/>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54"/>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54"/>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54"/>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54"/>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54"/>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54"/>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54"/>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54"/>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54"/>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54"/>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54"/>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54"/>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54"/>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54"/>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54"/>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54"/>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54"/>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54"/>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54"/>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54"/>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54"/>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54"/>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54"/>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54"/>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54"/>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54"/>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54"/>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54"/>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13" name="Google Shape;3642;p37"/>
          <p:cNvSpPr txBox="1">
            <a:spLocks noGrp="1"/>
          </p:cNvSpPr>
          <p:nvPr>
            <p:ph type="subTitle" idx="2"/>
          </p:nvPr>
        </p:nvSpPr>
        <p:spPr>
          <a:xfrm>
            <a:off x="1219200" y="1352550"/>
            <a:ext cx="6858000" cy="3124200"/>
          </a:xfrm>
          <a:prstGeom prst="rect">
            <a:avLst/>
          </a:prstGeom>
        </p:spPr>
        <p:txBody>
          <a:bodyPr spcFirstLastPara="1" wrap="square" lIns="91425" tIns="91425" rIns="91425" bIns="91425" anchor="t" anchorCtr="0">
            <a:noAutofit/>
          </a:bodyPr>
          <a:lstStyle/>
          <a:p>
            <a:pPr algn="l">
              <a:lnSpc>
                <a:spcPct val="150000"/>
              </a:lnSpc>
            </a:pPr>
            <a:r>
              <a:rPr lang="en-US" smtClean="0"/>
              <a:t>Sử dụng công cụ SSAS (SQL Server Analysis Services) là một công </a:t>
            </a:r>
            <a:endParaRPr lang="en-US" smtClean="0"/>
          </a:p>
          <a:p>
            <a:pPr algn="l">
              <a:lnSpc>
                <a:spcPct val="150000"/>
              </a:lnSpc>
            </a:pPr>
            <a:r>
              <a:rPr lang="en-US" smtClean="0"/>
              <a:t>cụ phân tích dữ liệu của Microsoft SQL Server. Nó cho phép người dùng tạo </a:t>
            </a:r>
            <a:endParaRPr lang="en-US" smtClean="0"/>
          </a:p>
          <a:p>
            <a:pPr algn="l">
              <a:lnSpc>
                <a:spcPct val="150000"/>
              </a:lnSpc>
            </a:pPr>
            <a:r>
              <a:rPr lang="en-US" smtClean="0"/>
              <a:t>các mô hình dữ liệu đa chiều (multidimensional) và mô hình dữ liệu phẳng </a:t>
            </a:r>
            <a:endParaRPr lang="en-US" smtClean="0"/>
          </a:p>
          <a:p>
            <a:pPr algn="l">
              <a:lnSpc>
                <a:spcPct val="150000"/>
              </a:lnSpc>
            </a:pPr>
            <a:r>
              <a:rPr lang="en-US" smtClean="0"/>
              <a:t>(tabular) để phân tích dữ liệu từ các nguồn khác nhau.</a:t>
            </a:r>
            <a:endParaRPr lang="en-US" smtClean="0"/>
          </a:p>
          <a:p>
            <a:pPr algn="l">
              <a:lnSpc>
                <a:spcPct val="150000"/>
              </a:lnSpc>
            </a:pPr>
            <a:endParaRPr lang="en-US" smtClean="0"/>
          </a:p>
          <a:p>
            <a:pPr algn="l">
              <a:lnSpc>
                <a:spcPct val="150000"/>
              </a:lnSpc>
            </a:pPr>
            <a:r>
              <a:rPr lang="en-US"/>
              <a:t>	</a:t>
            </a:r>
            <a:r>
              <a:rPr lang="en-US" smtClean="0"/>
              <a:t>Sử dụng thuật toán: </a:t>
            </a:r>
            <a:endParaRPr lang="en-US" smtClean="0"/>
          </a:p>
          <a:p>
            <a:pPr marL="457200" lvl="2" algn="l">
              <a:lnSpc>
                <a:spcPct val="150000"/>
              </a:lnSpc>
              <a:buFont typeface="Wingdings" panose="05000000000000000000" pitchFamily="2" charset="2"/>
              <a:buChar char="ü"/>
            </a:pPr>
            <a:r>
              <a:rPr lang="en-US"/>
              <a:t>Thuật toán Microsoft Clustering</a:t>
            </a:r>
            <a:endParaRPr lang="en-US" sz="1200"/>
          </a:p>
          <a:p>
            <a:pPr marL="457200" lvl="2" algn="l">
              <a:lnSpc>
                <a:spcPct val="150000"/>
              </a:lnSpc>
              <a:buFont typeface="Wingdings" panose="05000000000000000000" pitchFamily="2" charset="2"/>
              <a:buChar char="ü"/>
            </a:pPr>
            <a:r>
              <a:rPr lang="en-US"/>
              <a:t>Thuật toán Microsoft Decision Tree</a:t>
            </a:r>
            <a:endParaRPr lang="en-US" sz="1200"/>
          </a:p>
          <a:p>
            <a:pPr marL="457200" lvl="2" algn="l">
              <a:lnSpc>
                <a:spcPct val="150000"/>
              </a:lnSpc>
              <a:buFont typeface="Wingdings" panose="05000000000000000000" pitchFamily="2" charset="2"/>
              <a:buChar char="ü"/>
            </a:pPr>
            <a:r>
              <a:rPr lang="en-US"/>
              <a:t>Thuật toán Microsoft Association Rules</a:t>
            </a:r>
            <a:endParaRPr lang="en-US" sz="1200"/>
          </a:p>
          <a:p>
            <a:pPr algn="l">
              <a:lnSpc>
                <a:spcPct val="150000"/>
              </a:lnSpc>
            </a:pPr>
            <a:endParaRPr lang="en-US"/>
          </a:p>
        </p:txBody>
      </p:sp>
      <p:sp>
        <p:nvSpPr>
          <p:cNvPr id="3" name="Title 2"/>
          <p:cNvSpPr>
            <a:spLocks noGrp="1"/>
          </p:cNvSpPr>
          <p:nvPr>
            <p:ph type="title"/>
          </p:nvPr>
        </p:nvSpPr>
        <p:spPr/>
        <p:txBody>
          <a:bodyPr/>
          <a:lstStyle/>
          <a:p>
            <a:r>
              <a:rPr lang="en-US" sz="2600" smtClean="0"/>
              <a:t>Công cụ &amp; Thuật toán sử dụng</a:t>
            </a:r>
            <a:endParaRPr lang="en-US" sz="26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down)">
                                      <p:cBhvr>
                                        <p:cTn id="7" dur="500"/>
                                        <p:tgtEl>
                                          <p:spTgt spid="1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wipe(down)">
                                      <p:cBhvr>
                                        <p:cTn id="10" dur="500"/>
                                        <p:tgtEl>
                                          <p:spTgt spid="1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wipe(down)">
                                      <p:cBhvr>
                                        <p:cTn id="13" dur="500"/>
                                        <p:tgtEl>
                                          <p:spTgt spid="1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wipe(down)">
                                      <p:cBhvr>
                                        <p:cTn id="16" dur="500"/>
                                        <p:tgtEl>
                                          <p:spTgt spid="1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animEffect transition="in" filter="checkerboard(across)">
                                      <p:cBhvr>
                                        <p:cTn id="21" dur="500"/>
                                        <p:tgtEl>
                                          <p:spTgt spid="13">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3">
                                            <p:txEl>
                                              <p:pRg st="6" end="6"/>
                                            </p:txEl>
                                          </p:spTgt>
                                        </p:tgtEl>
                                        <p:attrNameLst>
                                          <p:attrName>style.visibility</p:attrName>
                                        </p:attrNameLst>
                                      </p:cBhvr>
                                      <p:to>
                                        <p:strVal val="visible"/>
                                      </p:to>
                                    </p:set>
                                    <p:animEffect transition="in" filter="checkerboard(across)">
                                      <p:cBhvr>
                                        <p:cTn id="24" dur="500"/>
                                        <p:tgtEl>
                                          <p:spTgt spid="13">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animEffect transition="in" filter="checkerboard(across)">
                                      <p:cBhvr>
                                        <p:cTn id="27" dur="500"/>
                                        <p:tgtEl>
                                          <p:spTgt spid="13">
                                            <p:txEl>
                                              <p:pRg st="7" end="7"/>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13">
                                            <p:txEl>
                                              <p:pRg st="8" end="8"/>
                                            </p:txEl>
                                          </p:spTgt>
                                        </p:tgtEl>
                                        <p:attrNameLst>
                                          <p:attrName>style.visibility</p:attrName>
                                        </p:attrNameLst>
                                      </p:cBhvr>
                                      <p:to>
                                        <p:strVal val="visible"/>
                                      </p:to>
                                    </p:set>
                                    <p:animEffect transition="in" filter="checkerboard(across)">
                                      <p:cBhvr>
                                        <p:cTn id="30"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37"/>
          <p:cNvSpPr txBox="1">
            <a:spLocks noGrp="1"/>
          </p:cNvSpPr>
          <p:nvPr>
            <p:ph type="title"/>
          </p:nvPr>
        </p:nvSpPr>
        <p:spPr>
          <a:xfrm>
            <a:off x="838200" y="2419350"/>
            <a:ext cx="7696200" cy="11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smtClean="0"/>
              <a:t>QUÁ TRÌNH TIỀN XỬ LÝ DỮ LIỆU</a:t>
            </a:r>
            <a:endParaRPr lang="en-US" sz="2800"/>
          </a:p>
        </p:txBody>
      </p:sp>
      <p:sp>
        <p:nvSpPr>
          <p:cNvPr id="3646" name="Google Shape;3646;p37"/>
          <p:cNvSpPr txBox="1">
            <a:spLocks noGrp="1"/>
          </p:cNvSpPr>
          <p:nvPr>
            <p:ph type="title" idx="6"/>
          </p:nvPr>
        </p:nvSpPr>
        <p:spPr>
          <a:xfrm>
            <a:off x="3964881" y="1247372"/>
            <a:ext cx="1662941" cy="13065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a:t>02</a:t>
            </a:r>
            <a:endParaRPr sz="6000"/>
          </a:p>
        </p:txBody>
      </p:sp>
      <p:grpSp>
        <p:nvGrpSpPr>
          <p:cNvPr id="3658" name="Google Shape;3658;p37"/>
          <p:cNvGrpSpPr/>
          <p:nvPr/>
        </p:nvGrpSpPr>
        <p:grpSpPr>
          <a:xfrm>
            <a:off x="3763997" y="1900629"/>
            <a:ext cx="188039" cy="296415"/>
            <a:chOff x="4749525" y="2413575"/>
            <a:chExt cx="311271" cy="490672"/>
          </a:xfrm>
        </p:grpSpPr>
        <p:sp>
          <p:nvSpPr>
            <p:cNvPr id="3659" name="Google Shape;3659;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200"/>
            </a:p>
          </p:txBody>
        </p:sp>
        <p:sp>
          <p:nvSpPr>
            <p:cNvPr id="3660" name="Google Shape;3660;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200"/>
            </a:p>
          </p:txBody>
        </p:sp>
        <p:sp>
          <p:nvSpPr>
            <p:cNvPr id="3661" name="Google Shape;3661;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200"/>
            </a:p>
          </p:txBody>
        </p:sp>
      </p:grpSp>
      <p:grpSp>
        <p:nvGrpSpPr>
          <p:cNvPr id="3662" name="Google Shape;3662;p37"/>
          <p:cNvGrpSpPr/>
          <p:nvPr/>
        </p:nvGrpSpPr>
        <p:grpSpPr>
          <a:xfrm flipH="1">
            <a:off x="5562600" y="1900629"/>
            <a:ext cx="188039" cy="296415"/>
            <a:chOff x="4749525" y="2413575"/>
            <a:chExt cx="311271" cy="490672"/>
          </a:xfrm>
        </p:grpSpPr>
        <p:sp>
          <p:nvSpPr>
            <p:cNvPr id="3663" name="Google Shape;3663;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200"/>
            </a:p>
          </p:txBody>
        </p:sp>
        <p:sp>
          <p:nvSpPr>
            <p:cNvPr id="3664" name="Google Shape;3664;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200"/>
            </a:p>
          </p:txBody>
        </p:sp>
        <p:sp>
          <p:nvSpPr>
            <p:cNvPr id="3665" name="Google Shape;3665;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200"/>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380910" y="93870"/>
            <a:ext cx="7704000" cy="572700"/>
          </a:xfrm>
        </p:spPr>
        <p:txBody>
          <a:bodyPr/>
          <a:p>
            <a:r>
              <a:rPr lang="en-US" sz="2600"/>
              <a:t>Tiền xử lí theo các bước</a:t>
            </a:r>
            <a:endParaRPr lang="en-US" sz="2600"/>
          </a:p>
        </p:txBody>
      </p:sp>
      <p:pic>
        <p:nvPicPr>
          <p:cNvPr id="78" name="Picture 78"/>
          <p:cNvPicPr/>
          <p:nvPr/>
        </p:nvPicPr>
        <p:blipFill>
          <a:blip r:embed="rId1"/>
          <a:stretch>
            <a:fillRect/>
          </a:stretch>
        </p:blipFill>
        <p:spPr>
          <a:xfrm>
            <a:off x="914400" y="3237230"/>
            <a:ext cx="7001510" cy="1186815"/>
          </a:xfrm>
          <a:prstGeom prst="rect">
            <a:avLst/>
          </a:prstGeom>
        </p:spPr>
      </p:pic>
      <p:sp>
        <p:nvSpPr>
          <p:cNvPr id="13" name="Google Shape;3642;p37"/>
          <p:cNvSpPr txBox="1">
            <a:spLocks noGrp="1"/>
          </p:cNvSpPr>
          <p:nvPr>
            <p:ph type="subTitle" idx="2"/>
          </p:nvPr>
        </p:nvSpPr>
        <p:spPr>
          <a:xfrm>
            <a:off x="914400" y="2694940"/>
            <a:ext cx="6858000" cy="542290"/>
          </a:xfrm>
          <a:prstGeom prst="rect">
            <a:avLst/>
          </a:prstGeom>
        </p:spPr>
        <p:txBody>
          <a:bodyPr spcFirstLastPara="1" wrap="square" lIns="91425" tIns="91425" rIns="91425" bIns="91425" anchor="t" anchorCtr="0">
            <a:noAutofit/>
          </a:bodyPr>
          <a:p>
            <a:pPr algn="l">
              <a:lnSpc>
                <a:spcPct val="150000"/>
              </a:lnSpc>
              <a:buFont typeface="Wingdings" panose="05000000000000000000" charset="0"/>
              <a:buChar char="o"/>
            </a:pPr>
            <a:r>
              <a:rPr lang="en-US" sz="1200"/>
              <a:t>Thực hiện đổi tên biến cho phù hợp</a:t>
            </a:r>
            <a:endParaRPr lang="en-US"/>
          </a:p>
        </p:txBody>
      </p:sp>
      <p:pic>
        <p:nvPicPr>
          <p:cNvPr id="75" name="Picture 75"/>
          <p:cNvPicPr/>
          <p:nvPr/>
        </p:nvPicPr>
        <p:blipFill>
          <a:blip r:embed="rId2"/>
          <a:stretch>
            <a:fillRect/>
          </a:stretch>
        </p:blipFill>
        <p:spPr>
          <a:xfrm>
            <a:off x="914400" y="1200150"/>
            <a:ext cx="7001510" cy="1198245"/>
          </a:xfrm>
          <a:prstGeom prst="rect">
            <a:avLst/>
          </a:prstGeom>
        </p:spPr>
      </p:pic>
      <p:sp>
        <p:nvSpPr>
          <p:cNvPr id="8" name="Google Shape;3642;p37"/>
          <p:cNvSpPr txBox="1">
            <a:spLocks noGrp="1"/>
          </p:cNvSpPr>
          <p:nvPr/>
        </p:nvSpPr>
        <p:spPr>
          <a:xfrm>
            <a:off x="914400" y="590550"/>
            <a:ext cx="6858000" cy="400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pPr algn="l">
              <a:lnSpc>
                <a:spcPct val="150000"/>
              </a:lnSpc>
              <a:buFont typeface="Wingdings" panose="05000000000000000000" charset="0"/>
              <a:buChar char="o"/>
            </a:pPr>
            <a:r>
              <a:rPr lang="en-US" sz="1200"/>
              <a:t>Thực hiện in vài dòng đầu tiên</a:t>
            </a: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checkerboard(across)">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5" dur="500"/>
                                        <p:tgtEl>
                                          <p:spTgt spid="13">
                                            <p:txEl>
                                              <p:pRg st="0" end="0"/>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checkerboard(across)">
                                      <p:cBhvr>
                                        <p:cTn id="1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build="p"/>
    </p:bldLst>
  </p:timing>
</p:sld>
</file>

<file path=ppt/theme/theme1.xml><?xml version="1.0" encoding="utf-8"?>
<a:theme xmlns:a="http://schemas.openxmlformats.org/drawingml/2006/main" name="Educational Portfolio for High School Students by Slidesgo">
  <a:themeElements>
    <a:clrScheme name="Simple Light">
      <a:dk1>
        <a:srgbClr val="39393B"/>
      </a:dk1>
      <a:lt1>
        <a:srgbClr val="FFFDFC"/>
      </a:lt1>
      <a:dk2>
        <a:srgbClr val="DCE9E9"/>
      </a:dk2>
      <a:lt2>
        <a:srgbClr val="BEDBD7"/>
      </a:lt2>
      <a:accent1>
        <a:srgbClr val="F5DDE4"/>
      </a:accent1>
      <a:accent2>
        <a:srgbClr val="FCC1D0"/>
      </a:accent2>
      <a:accent3>
        <a:srgbClr val="FFB58D"/>
      </a:accent3>
      <a:accent4>
        <a:srgbClr val="F79574"/>
      </a:accent4>
      <a:accent5>
        <a:srgbClr val="FFDC9A"/>
      </a:accent5>
      <a:accent6>
        <a:srgbClr val="F5C487"/>
      </a:accent6>
      <a:hlink>
        <a:srgbClr val="3939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7199</Words>
  <Application>WPS Presentation</Application>
  <PresentationFormat>On-screen Show (16:9)</PresentationFormat>
  <Paragraphs>285</Paragraphs>
  <Slides>68</Slides>
  <Notes>19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68</vt:i4>
      </vt:variant>
    </vt:vector>
  </HeadingPairs>
  <TitlesOfParts>
    <vt:vector size="82" baseType="lpstr">
      <vt:lpstr>Arial</vt:lpstr>
      <vt:lpstr>SimSun</vt:lpstr>
      <vt:lpstr>Wingdings</vt:lpstr>
      <vt:lpstr>Arial</vt:lpstr>
      <vt:lpstr>Montserrat</vt:lpstr>
      <vt:lpstr>Lexend</vt:lpstr>
      <vt:lpstr>Lexend Light</vt:lpstr>
      <vt:lpstr>Darker Grotesque SemiBold</vt:lpstr>
      <vt:lpstr>Segoe Print</vt:lpstr>
      <vt:lpstr>Bebas Neue</vt:lpstr>
      <vt:lpstr>Wingdings</vt:lpstr>
      <vt:lpstr>Microsoft YaHei</vt:lpstr>
      <vt:lpstr>Arial Unicode MS</vt:lpstr>
      <vt:lpstr>Educational Portfolio for High School Students by Slidesgo</vt:lpstr>
      <vt:lpstr>KHAI PHÁ DỮ LIỆU MARKETING</vt:lpstr>
      <vt:lpstr>THÀNH VIÊN NHÓM 8</vt:lpstr>
      <vt:lpstr>MỤC LỤC</vt:lpstr>
      <vt:lpstr>01</vt:lpstr>
      <vt:lpstr>Lý do chọn đề tài</vt:lpstr>
      <vt:lpstr>Giới thiệu tập dữ liệu </vt:lpstr>
      <vt:lpstr>Công cụ &amp; Thuật toán sử dụng</vt:lpstr>
      <vt:lpstr>02</vt:lpstr>
      <vt:lpstr>Tiền xử lí theo các bước</vt:lpstr>
      <vt:lpstr>PowerPoint 演示文稿</vt:lpstr>
      <vt:lpstr>PowerPoint 演示文稿</vt:lpstr>
      <vt:lpstr>PowerPoint 演示文稿</vt:lpstr>
      <vt:lpstr>PowerPoint 演示文稿</vt:lpstr>
      <vt:lpstr>Kết quả</vt:lpstr>
      <vt:lpstr>PowerPoint 演示文稿</vt:lpstr>
      <vt:lpstr>03</vt:lpstr>
      <vt:lpstr>1. Import dữ liệu từ csv vào database</vt:lpstr>
      <vt:lpstr>2. Thuật toán Microsoft Clustering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Thuật toán Decision Tree</vt:lpstr>
      <vt:lpstr>PowerPoint 演示文稿</vt:lpstr>
      <vt:lpstr>PowerPoint 演示文稿</vt:lpstr>
      <vt:lpstr>PowerPoint 演示文稿</vt:lpstr>
      <vt:lpstr>PowerPoint 演示文稿</vt:lpstr>
      <vt:lpstr>PowerPoint 演示文稿</vt:lpstr>
      <vt:lpstr>4. Thuật toán Asociation Rule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05</vt:lpstr>
      <vt:lpstr>PowerPoint 演示文稿</vt:lpstr>
      <vt:lpstr>PowerPoint 演示文稿</vt:lpstr>
      <vt:lpstr>THANKS FOR WATCHING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TRỰC QUAN HÓA DỮ LIỆU VÀ DỰ ĐOÁN XU HƯỚNG GIÁ VÀNG TRONG TƯƠNG LAI</dc:title>
  <dc:creator/>
  <cp:lastModifiedBy>PC</cp:lastModifiedBy>
  <cp:revision>40</cp:revision>
  <dcterms:created xsi:type="dcterms:W3CDTF">2023-05-21T11:57:00Z</dcterms:created>
  <dcterms:modified xsi:type="dcterms:W3CDTF">2023-05-22T15:00:13Z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495F706868004A4AA70BD3D1CAAF4EB4</vt:lpwstr>
  </property>
  <property fmtid="{D5CDD505-2E9C-101B-9397-08002B2CF9AE}" pid="3" name="KSOProductBuildVer">
    <vt:lpwstr>1033-11.2.0.11537</vt:lpwstr>
  </property>
</Properties>
</file>